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l" defTabSz="825500" rtl="0" fontAlgn="auto" latinLnBrk="0" hangingPunct="0">
      <a:lnSpc>
        <a:spcPct val="120000"/>
      </a:lnSpc>
      <a:spcBef>
        <a:spcPts val="65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lose-up of Ducati motorcycle engine components"/>
          <p:cNvSpPr/>
          <p:nvPr>
            <p:ph type="pic" sz="half" idx="21"/>
          </p:nvPr>
        </p:nvSpPr>
        <p:spPr>
          <a:xfrm>
            <a:off x="12420509" y="5714207"/>
            <a:ext cx="11023601" cy="8255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Close-up of a Ducati motorcycle petrol cap"/>
          <p:cNvSpPr/>
          <p:nvPr>
            <p:ph type="pic" sz="half" idx="22"/>
          </p:nvPr>
        </p:nvSpPr>
        <p:spPr>
          <a:xfrm>
            <a:off x="12420600" y="-6731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Black and white photo of Ducati motorcycle engine components"/>
          <p:cNvSpPr/>
          <p:nvPr>
            <p:ph type="pic" idx="23"/>
          </p:nvPr>
        </p:nvSpPr>
        <p:spPr>
          <a:xfrm>
            <a:off x="-825499" y="-2108200"/>
            <a:ext cx="13804901" cy="184432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22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ront view of a red Ducati motorcycle against a black background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rofile view of a red Ducati motorcycle"/>
          <p:cNvSpPr/>
          <p:nvPr>
            <p:ph type="pic" idx="21"/>
          </p:nvPr>
        </p:nvSpPr>
        <p:spPr>
          <a:xfrm>
            <a:off x="4280774" y="-1688429"/>
            <a:ext cx="15829857" cy="11849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ont view of a red Ducati motorcycle"/>
          <p:cNvSpPr/>
          <p:nvPr>
            <p:ph type="pic" idx="21"/>
          </p:nvPr>
        </p:nvSpPr>
        <p:spPr>
          <a:xfrm>
            <a:off x="10590462" y="1511300"/>
            <a:ext cx="13644824" cy="12128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ont view of a red Ducati motorcycle"/>
          <p:cNvSpPr/>
          <p:nvPr>
            <p:ph type="pic" sz="half" idx="21"/>
          </p:nvPr>
        </p:nvSpPr>
        <p:spPr>
          <a:xfrm>
            <a:off x="11814854" y="3233783"/>
            <a:ext cx="11753235" cy="104473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www.flaticon.com/free-icons/sci-fi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www.flaticon.com/free-icon/people_3369157?term=people&amp;page=1&amp;position=6&amp;origin=search&amp;related_id=3369157" TargetMode="External"/><Relationship Id="rId5" Type="http://schemas.openxmlformats.org/officeDocument/2006/relationships/image" Target="../media/image2.png"/><Relationship Id="rId6" Type="http://schemas.openxmlformats.org/officeDocument/2006/relationships/hyperlink" Target="https://www.flaticon.com/free-icon/chatgpt_11756850?term=chatgpt&amp;page=1&amp;position=8&amp;origin=search&amp;related_id=11756850" TargetMode="External"/><Relationship Id="rId7" Type="http://schemas.openxmlformats.org/officeDocument/2006/relationships/image" Target="../media/image3.png"/><Relationship Id="rId8" Type="http://schemas.openxmlformats.org/officeDocument/2006/relationships/hyperlink" Target="https://www.flaticon.com/free-icon/line-chart_386956?term=probability&amp;related_id=386956" TargetMode="External"/><Relationship Id="rId9" Type="http://schemas.openxmlformats.org/officeDocument/2006/relationships/image" Target="../media/image4.png"/><Relationship Id="rId10" Type="http://schemas.openxmlformats.org/officeDocument/2006/relationships/hyperlink" Target="https://www.flaticon.com/free-icon/line-chart_387007?term=probability&amp;related_id=387007" TargetMode="External"/><Relationship Id="rId11" Type="http://schemas.openxmlformats.org/officeDocument/2006/relationships/image" Target="../media/image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www.flaticon.com/free-icons/sci-fi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www.flaticon.com/free-icon/people_3369157?term=people&amp;page=1&amp;position=6&amp;origin=search&amp;related_id=3369157" TargetMode="External"/><Relationship Id="rId5" Type="http://schemas.openxmlformats.org/officeDocument/2006/relationships/image" Target="../media/image2.png"/><Relationship Id="rId6" Type="http://schemas.openxmlformats.org/officeDocument/2006/relationships/hyperlink" Target="https://www.flaticon.com/free-icon/chatgpt_11756850?term=chatgpt&amp;page=1&amp;position=8&amp;origin=search&amp;related_id=11756850" TargetMode="External"/><Relationship Id="rId7" Type="http://schemas.openxmlformats.org/officeDocument/2006/relationships/image" Target="../media/image3.png"/><Relationship Id="rId8" Type="http://schemas.openxmlformats.org/officeDocument/2006/relationships/hyperlink" Target="https://www.flaticon.com/free-icon/line-chart_386956?term=probability&amp;related_id=386956" TargetMode="External"/><Relationship Id="rId9" Type="http://schemas.openxmlformats.org/officeDocument/2006/relationships/image" Target="../media/image4.png"/><Relationship Id="rId10" Type="http://schemas.openxmlformats.org/officeDocument/2006/relationships/hyperlink" Target="https://www.flaticon.com/free-icon/line-chart_387007?term=probability&amp;related_id=387007" TargetMode="External"/><Relationship Id="rId11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flaticon.com/free-icon/chatgpt_11756850?term=chatgpt&amp;page=1&amp;position=8&amp;origin=search&amp;related_id=11756850" TargetMode="Externa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hyperlink" Target="https://www.flaticon.com/free-icons/people" TargetMode="External"/><Relationship Id="rId6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flaticon.com/free-icon/chatgpt_11756850?term=chatgpt&amp;page=1&amp;position=8&amp;origin=search&amp;related_id=11756850" TargetMode="Externa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hyperlink" Target="https://www.flaticon.com/free-icons/people" TargetMode="External"/><Relationship Id="rId6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Vague Quantifiers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3"/>
            <a:r>
              <a:t>Vague Quantifiers</a:t>
            </a:r>
          </a:p>
          <a:p>
            <a:pPr lvl="3">
              <a:defRPr sz="4800"/>
            </a:pPr>
            <a:r>
              <a:t>with vision and language</a:t>
            </a:r>
          </a:p>
        </p:txBody>
      </p:sp>
      <p:sp>
        <p:nvSpPr>
          <p:cNvPr id="138" name="Hugh Mee Wong, supervised by Albert Gatt and Rick Nouwen"/>
          <p:cNvSpPr txBox="1"/>
          <p:nvPr>
            <p:ph type="subTitle" sz="quarter" idx="1"/>
          </p:nvPr>
        </p:nvSpPr>
        <p:spPr>
          <a:xfrm>
            <a:off x="673100" y="7493000"/>
            <a:ext cx="23050500" cy="1816100"/>
          </a:xfrm>
          <a:prstGeom prst="rect">
            <a:avLst/>
          </a:prstGeom>
        </p:spPr>
        <p:txBody>
          <a:bodyPr/>
          <a:lstStyle>
            <a:lvl1pPr>
              <a:defRPr i="1" sz="47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Hugh Mee Wong, supervised by Albert Gatt and Rick Nouwen</a:t>
            </a:r>
          </a:p>
        </p:txBody>
      </p:sp>
      <p:sp>
        <p:nvSpPr>
          <p:cNvPr id="139" name="a work in progress"/>
          <p:cNvSpPr txBox="1"/>
          <p:nvPr/>
        </p:nvSpPr>
        <p:spPr>
          <a:xfrm>
            <a:off x="10238060" y="9086850"/>
            <a:ext cx="392058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4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 work in progress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OBject Cou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 Count</a:t>
            </a: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998" t="1339" r="894" b="1591"/>
          <a:stretch>
            <a:fillRect/>
          </a:stretch>
        </p:blipFill>
        <p:spPr>
          <a:xfrm>
            <a:off x="10495506" y="4465389"/>
            <a:ext cx="13764226" cy="7604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4" fill="norm" stroke="1" extrusionOk="0">
                <a:moveTo>
                  <a:pt x="11272" y="0"/>
                </a:moveTo>
                <a:cubicBezTo>
                  <a:pt x="6056" y="0"/>
                  <a:pt x="4511" y="14"/>
                  <a:pt x="4486" y="60"/>
                </a:cubicBezTo>
                <a:cubicBezTo>
                  <a:pt x="4451" y="123"/>
                  <a:pt x="4437" y="1049"/>
                  <a:pt x="4471" y="1109"/>
                </a:cubicBezTo>
                <a:cubicBezTo>
                  <a:pt x="4481" y="1127"/>
                  <a:pt x="7541" y="1142"/>
                  <a:pt x="11272" y="1142"/>
                </a:cubicBezTo>
                <a:cubicBezTo>
                  <a:pt x="17951" y="1142"/>
                  <a:pt x="18056" y="1140"/>
                  <a:pt x="18084" y="1046"/>
                </a:cubicBezTo>
                <a:cubicBezTo>
                  <a:pt x="18131" y="887"/>
                  <a:pt x="18120" y="170"/>
                  <a:pt x="18069" y="78"/>
                </a:cubicBezTo>
                <a:cubicBezTo>
                  <a:pt x="18030" y="7"/>
                  <a:pt x="17375" y="0"/>
                  <a:pt x="11272" y="0"/>
                </a:cubicBezTo>
                <a:close/>
                <a:moveTo>
                  <a:pt x="1182" y="1589"/>
                </a:moveTo>
                <a:lnTo>
                  <a:pt x="1182" y="2408"/>
                </a:lnTo>
                <a:cubicBezTo>
                  <a:pt x="1182" y="3103"/>
                  <a:pt x="1176" y="3228"/>
                  <a:pt x="1141" y="3228"/>
                </a:cubicBezTo>
                <a:cubicBezTo>
                  <a:pt x="1118" y="3228"/>
                  <a:pt x="1099" y="3250"/>
                  <a:pt x="1099" y="3277"/>
                </a:cubicBezTo>
                <a:cubicBezTo>
                  <a:pt x="1099" y="3304"/>
                  <a:pt x="1118" y="3327"/>
                  <a:pt x="1141" y="3327"/>
                </a:cubicBezTo>
                <a:cubicBezTo>
                  <a:pt x="1177" y="3327"/>
                  <a:pt x="1182" y="3536"/>
                  <a:pt x="1182" y="4916"/>
                </a:cubicBezTo>
                <a:cubicBezTo>
                  <a:pt x="1182" y="6295"/>
                  <a:pt x="1177" y="6505"/>
                  <a:pt x="1141" y="6505"/>
                </a:cubicBezTo>
                <a:cubicBezTo>
                  <a:pt x="1118" y="6505"/>
                  <a:pt x="1099" y="6527"/>
                  <a:pt x="1099" y="6554"/>
                </a:cubicBezTo>
                <a:cubicBezTo>
                  <a:pt x="1099" y="6582"/>
                  <a:pt x="1118" y="6604"/>
                  <a:pt x="1141" y="6604"/>
                </a:cubicBezTo>
                <a:cubicBezTo>
                  <a:pt x="1177" y="6604"/>
                  <a:pt x="1182" y="6814"/>
                  <a:pt x="1182" y="8193"/>
                </a:cubicBezTo>
                <a:cubicBezTo>
                  <a:pt x="1182" y="9572"/>
                  <a:pt x="1177" y="9782"/>
                  <a:pt x="1141" y="9782"/>
                </a:cubicBezTo>
                <a:cubicBezTo>
                  <a:pt x="1118" y="9782"/>
                  <a:pt x="1099" y="9804"/>
                  <a:pt x="1099" y="9832"/>
                </a:cubicBezTo>
                <a:cubicBezTo>
                  <a:pt x="1099" y="9859"/>
                  <a:pt x="1118" y="9881"/>
                  <a:pt x="1141" y="9881"/>
                </a:cubicBezTo>
                <a:cubicBezTo>
                  <a:pt x="1177" y="9881"/>
                  <a:pt x="1182" y="10091"/>
                  <a:pt x="1182" y="11470"/>
                </a:cubicBezTo>
                <a:cubicBezTo>
                  <a:pt x="1182" y="12849"/>
                  <a:pt x="1177" y="13059"/>
                  <a:pt x="1141" y="13059"/>
                </a:cubicBezTo>
                <a:cubicBezTo>
                  <a:pt x="1118" y="13059"/>
                  <a:pt x="1099" y="13093"/>
                  <a:pt x="1099" y="13133"/>
                </a:cubicBezTo>
                <a:cubicBezTo>
                  <a:pt x="1099" y="13174"/>
                  <a:pt x="1118" y="13208"/>
                  <a:pt x="1141" y="13208"/>
                </a:cubicBezTo>
                <a:cubicBezTo>
                  <a:pt x="1177" y="13208"/>
                  <a:pt x="1182" y="13415"/>
                  <a:pt x="1182" y="14772"/>
                </a:cubicBezTo>
                <a:cubicBezTo>
                  <a:pt x="1182" y="16129"/>
                  <a:pt x="1177" y="16336"/>
                  <a:pt x="1141" y="16336"/>
                </a:cubicBezTo>
                <a:cubicBezTo>
                  <a:pt x="1118" y="16336"/>
                  <a:pt x="1099" y="16370"/>
                  <a:pt x="1099" y="16411"/>
                </a:cubicBezTo>
                <a:cubicBezTo>
                  <a:pt x="1099" y="16452"/>
                  <a:pt x="1118" y="16485"/>
                  <a:pt x="1141" y="16485"/>
                </a:cubicBezTo>
                <a:cubicBezTo>
                  <a:pt x="1177" y="16485"/>
                  <a:pt x="1182" y="16695"/>
                  <a:pt x="1182" y="18074"/>
                </a:cubicBezTo>
                <a:cubicBezTo>
                  <a:pt x="1182" y="19453"/>
                  <a:pt x="1177" y="19663"/>
                  <a:pt x="1141" y="19663"/>
                </a:cubicBezTo>
                <a:cubicBezTo>
                  <a:pt x="1118" y="19663"/>
                  <a:pt x="1099" y="19685"/>
                  <a:pt x="1099" y="19713"/>
                </a:cubicBezTo>
                <a:cubicBezTo>
                  <a:pt x="1099" y="19740"/>
                  <a:pt x="1116" y="19762"/>
                  <a:pt x="1137" y="19762"/>
                </a:cubicBezTo>
                <a:cubicBezTo>
                  <a:pt x="1158" y="19762"/>
                  <a:pt x="1184" y="19813"/>
                  <a:pt x="1196" y="19875"/>
                </a:cubicBezTo>
                <a:lnTo>
                  <a:pt x="1216" y="19986"/>
                </a:lnTo>
                <a:lnTo>
                  <a:pt x="1229" y="19875"/>
                </a:lnTo>
                <a:lnTo>
                  <a:pt x="1241" y="19762"/>
                </a:lnTo>
                <a:lnTo>
                  <a:pt x="2215" y="19762"/>
                </a:lnTo>
                <a:cubicBezTo>
                  <a:pt x="3044" y="19762"/>
                  <a:pt x="3188" y="19773"/>
                  <a:pt x="3188" y="19834"/>
                </a:cubicBezTo>
                <a:cubicBezTo>
                  <a:pt x="3188" y="19953"/>
                  <a:pt x="3246" y="19979"/>
                  <a:pt x="3262" y="19867"/>
                </a:cubicBezTo>
                <a:cubicBezTo>
                  <a:pt x="3277" y="19764"/>
                  <a:pt x="3285" y="19762"/>
                  <a:pt x="4236" y="19762"/>
                </a:cubicBezTo>
                <a:cubicBezTo>
                  <a:pt x="5053" y="19762"/>
                  <a:pt x="5195" y="19773"/>
                  <a:pt x="5195" y="19834"/>
                </a:cubicBezTo>
                <a:cubicBezTo>
                  <a:pt x="5195" y="19953"/>
                  <a:pt x="5252" y="19979"/>
                  <a:pt x="5269" y="19867"/>
                </a:cubicBezTo>
                <a:cubicBezTo>
                  <a:pt x="5284" y="19764"/>
                  <a:pt x="5291" y="19762"/>
                  <a:pt x="6254" y="19762"/>
                </a:cubicBezTo>
                <a:lnTo>
                  <a:pt x="7225" y="19762"/>
                </a:lnTo>
                <a:lnTo>
                  <a:pt x="7237" y="19875"/>
                </a:lnTo>
                <a:lnTo>
                  <a:pt x="7249" y="19986"/>
                </a:lnTo>
                <a:lnTo>
                  <a:pt x="7270" y="19875"/>
                </a:lnTo>
                <a:lnTo>
                  <a:pt x="7290" y="19762"/>
                </a:lnTo>
                <a:lnTo>
                  <a:pt x="8260" y="19762"/>
                </a:lnTo>
                <a:lnTo>
                  <a:pt x="9231" y="19762"/>
                </a:lnTo>
                <a:lnTo>
                  <a:pt x="9243" y="19875"/>
                </a:lnTo>
                <a:lnTo>
                  <a:pt x="9256" y="19986"/>
                </a:lnTo>
                <a:lnTo>
                  <a:pt x="9276" y="19875"/>
                </a:lnTo>
                <a:lnTo>
                  <a:pt x="9296" y="19762"/>
                </a:lnTo>
                <a:lnTo>
                  <a:pt x="10267" y="19762"/>
                </a:lnTo>
                <a:lnTo>
                  <a:pt x="11237" y="19762"/>
                </a:lnTo>
                <a:lnTo>
                  <a:pt x="11250" y="19875"/>
                </a:lnTo>
                <a:lnTo>
                  <a:pt x="11262" y="19986"/>
                </a:lnTo>
                <a:lnTo>
                  <a:pt x="11282" y="19875"/>
                </a:lnTo>
                <a:lnTo>
                  <a:pt x="11303" y="19762"/>
                </a:lnTo>
                <a:lnTo>
                  <a:pt x="12274" y="19762"/>
                </a:lnTo>
                <a:lnTo>
                  <a:pt x="13244" y="19762"/>
                </a:lnTo>
                <a:lnTo>
                  <a:pt x="13256" y="19875"/>
                </a:lnTo>
                <a:lnTo>
                  <a:pt x="13268" y="19986"/>
                </a:lnTo>
                <a:lnTo>
                  <a:pt x="13289" y="19875"/>
                </a:lnTo>
                <a:lnTo>
                  <a:pt x="13309" y="19762"/>
                </a:lnTo>
                <a:lnTo>
                  <a:pt x="14281" y="19762"/>
                </a:lnTo>
                <a:cubicBezTo>
                  <a:pt x="15128" y="19762"/>
                  <a:pt x="15254" y="19773"/>
                  <a:pt x="15254" y="19838"/>
                </a:cubicBezTo>
                <a:cubicBezTo>
                  <a:pt x="15254" y="19879"/>
                  <a:pt x="15267" y="19912"/>
                  <a:pt x="15282" y="19912"/>
                </a:cubicBezTo>
                <a:cubicBezTo>
                  <a:pt x="15297" y="19912"/>
                  <a:pt x="15309" y="19879"/>
                  <a:pt x="15309" y="19838"/>
                </a:cubicBezTo>
                <a:cubicBezTo>
                  <a:pt x="15309" y="19773"/>
                  <a:pt x="15436" y="19762"/>
                  <a:pt x="16285" y="19762"/>
                </a:cubicBezTo>
                <a:cubicBezTo>
                  <a:pt x="17134" y="19762"/>
                  <a:pt x="17261" y="19773"/>
                  <a:pt x="17261" y="19838"/>
                </a:cubicBezTo>
                <a:cubicBezTo>
                  <a:pt x="17261" y="19879"/>
                  <a:pt x="17273" y="19912"/>
                  <a:pt x="17288" y="19912"/>
                </a:cubicBezTo>
                <a:cubicBezTo>
                  <a:pt x="17303" y="19912"/>
                  <a:pt x="17316" y="19879"/>
                  <a:pt x="17316" y="19838"/>
                </a:cubicBezTo>
                <a:cubicBezTo>
                  <a:pt x="17316" y="19773"/>
                  <a:pt x="17442" y="19762"/>
                  <a:pt x="18288" y="19762"/>
                </a:cubicBezTo>
                <a:lnTo>
                  <a:pt x="19261" y="19762"/>
                </a:lnTo>
                <a:lnTo>
                  <a:pt x="19281" y="19875"/>
                </a:lnTo>
                <a:lnTo>
                  <a:pt x="19302" y="19986"/>
                </a:lnTo>
                <a:lnTo>
                  <a:pt x="19313" y="19875"/>
                </a:lnTo>
                <a:lnTo>
                  <a:pt x="19326" y="19762"/>
                </a:lnTo>
                <a:lnTo>
                  <a:pt x="20296" y="19762"/>
                </a:lnTo>
                <a:lnTo>
                  <a:pt x="21267" y="19762"/>
                </a:lnTo>
                <a:lnTo>
                  <a:pt x="21283" y="19873"/>
                </a:lnTo>
                <a:cubicBezTo>
                  <a:pt x="21291" y="19933"/>
                  <a:pt x="21305" y="19971"/>
                  <a:pt x="21313" y="19957"/>
                </a:cubicBezTo>
                <a:cubicBezTo>
                  <a:pt x="21324" y="19936"/>
                  <a:pt x="21334" y="10896"/>
                  <a:pt x="21329" y="3737"/>
                </a:cubicBezTo>
                <a:lnTo>
                  <a:pt x="21328" y="1589"/>
                </a:lnTo>
                <a:lnTo>
                  <a:pt x="11255" y="1589"/>
                </a:lnTo>
                <a:lnTo>
                  <a:pt x="1182" y="1589"/>
                </a:lnTo>
                <a:close/>
                <a:moveTo>
                  <a:pt x="618" y="3079"/>
                </a:moveTo>
                <a:cubicBezTo>
                  <a:pt x="576" y="3079"/>
                  <a:pt x="550" y="3107"/>
                  <a:pt x="550" y="3153"/>
                </a:cubicBezTo>
                <a:cubicBezTo>
                  <a:pt x="550" y="3194"/>
                  <a:pt x="562" y="3228"/>
                  <a:pt x="577" y="3228"/>
                </a:cubicBezTo>
                <a:cubicBezTo>
                  <a:pt x="592" y="3228"/>
                  <a:pt x="605" y="3272"/>
                  <a:pt x="605" y="3327"/>
                </a:cubicBezTo>
                <a:cubicBezTo>
                  <a:pt x="605" y="3381"/>
                  <a:pt x="592" y="3426"/>
                  <a:pt x="577" y="3426"/>
                </a:cubicBezTo>
                <a:cubicBezTo>
                  <a:pt x="562" y="3426"/>
                  <a:pt x="550" y="3448"/>
                  <a:pt x="550" y="3476"/>
                </a:cubicBezTo>
                <a:cubicBezTo>
                  <a:pt x="550" y="3503"/>
                  <a:pt x="605" y="3525"/>
                  <a:pt x="673" y="3525"/>
                </a:cubicBezTo>
                <a:cubicBezTo>
                  <a:pt x="741" y="3525"/>
                  <a:pt x="797" y="3503"/>
                  <a:pt x="797" y="3476"/>
                </a:cubicBezTo>
                <a:cubicBezTo>
                  <a:pt x="797" y="3445"/>
                  <a:pt x="817" y="3448"/>
                  <a:pt x="848" y="3483"/>
                </a:cubicBezTo>
                <a:cubicBezTo>
                  <a:pt x="876" y="3515"/>
                  <a:pt x="920" y="3528"/>
                  <a:pt x="945" y="3510"/>
                </a:cubicBezTo>
                <a:cubicBezTo>
                  <a:pt x="1007" y="3468"/>
                  <a:pt x="1007" y="3136"/>
                  <a:pt x="945" y="3093"/>
                </a:cubicBezTo>
                <a:cubicBezTo>
                  <a:pt x="885" y="3052"/>
                  <a:pt x="813" y="3139"/>
                  <a:pt x="802" y="3265"/>
                </a:cubicBezTo>
                <a:cubicBezTo>
                  <a:pt x="798" y="3321"/>
                  <a:pt x="770" y="3378"/>
                  <a:pt x="740" y="3392"/>
                </a:cubicBezTo>
                <a:cubicBezTo>
                  <a:pt x="695" y="3413"/>
                  <a:pt x="687" y="3391"/>
                  <a:pt x="687" y="3248"/>
                </a:cubicBezTo>
                <a:cubicBezTo>
                  <a:pt x="687" y="3101"/>
                  <a:pt x="678" y="3079"/>
                  <a:pt x="618" y="3079"/>
                </a:cubicBezTo>
                <a:close/>
                <a:moveTo>
                  <a:pt x="899" y="6363"/>
                </a:moveTo>
                <a:cubicBezTo>
                  <a:pt x="853" y="6375"/>
                  <a:pt x="811" y="6447"/>
                  <a:pt x="811" y="6534"/>
                </a:cubicBezTo>
                <a:cubicBezTo>
                  <a:pt x="811" y="6585"/>
                  <a:pt x="790" y="6635"/>
                  <a:pt x="765" y="6643"/>
                </a:cubicBezTo>
                <a:cubicBezTo>
                  <a:pt x="732" y="6655"/>
                  <a:pt x="716" y="6620"/>
                  <a:pt x="710" y="6521"/>
                </a:cubicBezTo>
                <a:cubicBezTo>
                  <a:pt x="703" y="6409"/>
                  <a:pt x="687" y="6381"/>
                  <a:pt x="632" y="6381"/>
                </a:cubicBezTo>
                <a:cubicBezTo>
                  <a:pt x="577" y="6381"/>
                  <a:pt x="561" y="6409"/>
                  <a:pt x="554" y="6522"/>
                </a:cubicBezTo>
                <a:cubicBezTo>
                  <a:pt x="549" y="6599"/>
                  <a:pt x="552" y="6692"/>
                  <a:pt x="560" y="6728"/>
                </a:cubicBezTo>
                <a:cubicBezTo>
                  <a:pt x="570" y="6776"/>
                  <a:pt x="629" y="6792"/>
                  <a:pt x="775" y="6787"/>
                </a:cubicBezTo>
                <a:lnTo>
                  <a:pt x="976" y="6777"/>
                </a:lnTo>
                <a:lnTo>
                  <a:pt x="984" y="6592"/>
                </a:lnTo>
                <a:cubicBezTo>
                  <a:pt x="990" y="6452"/>
                  <a:pt x="981" y="6397"/>
                  <a:pt x="946" y="6373"/>
                </a:cubicBezTo>
                <a:cubicBezTo>
                  <a:pt x="931" y="6362"/>
                  <a:pt x="915" y="6359"/>
                  <a:pt x="899" y="6363"/>
                </a:cubicBezTo>
                <a:close/>
                <a:moveTo>
                  <a:pt x="100" y="8749"/>
                </a:moveTo>
                <a:cubicBezTo>
                  <a:pt x="79" y="8744"/>
                  <a:pt x="82" y="8768"/>
                  <a:pt x="82" y="8815"/>
                </a:cubicBezTo>
                <a:cubicBezTo>
                  <a:pt x="82" y="8857"/>
                  <a:pt x="117" y="8915"/>
                  <a:pt x="158" y="8946"/>
                </a:cubicBezTo>
                <a:lnTo>
                  <a:pt x="234" y="9001"/>
                </a:lnTo>
                <a:lnTo>
                  <a:pt x="165" y="9034"/>
                </a:lnTo>
                <a:cubicBezTo>
                  <a:pt x="116" y="9056"/>
                  <a:pt x="94" y="9105"/>
                  <a:pt x="88" y="9200"/>
                </a:cubicBezTo>
                <a:cubicBezTo>
                  <a:pt x="83" y="9274"/>
                  <a:pt x="67" y="9336"/>
                  <a:pt x="53" y="9336"/>
                </a:cubicBezTo>
                <a:cubicBezTo>
                  <a:pt x="15" y="9336"/>
                  <a:pt x="22" y="9472"/>
                  <a:pt x="62" y="9501"/>
                </a:cubicBezTo>
                <a:cubicBezTo>
                  <a:pt x="82" y="9516"/>
                  <a:pt x="77" y="9527"/>
                  <a:pt x="48" y="9530"/>
                </a:cubicBezTo>
                <a:cubicBezTo>
                  <a:pt x="21" y="9532"/>
                  <a:pt x="0" y="9567"/>
                  <a:pt x="0" y="9608"/>
                </a:cubicBezTo>
                <a:cubicBezTo>
                  <a:pt x="0" y="9667"/>
                  <a:pt x="38" y="9683"/>
                  <a:pt x="179" y="9683"/>
                </a:cubicBezTo>
                <a:cubicBezTo>
                  <a:pt x="319" y="9683"/>
                  <a:pt x="357" y="9667"/>
                  <a:pt x="357" y="9608"/>
                </a:cubicBezTo>
                <a:cubicBezTo>
                  <a:pt x="357" y="9557"/>
                  <a:pt x="326" y="9532"/>
                  <a:pt x="254" y="9527"/>
                </a:cubicBezTo>
                <a:lnTo>
                  <a:pt x="151" y="9520"/>
                </a:lnTo>
                <a:lnTo>
                  <a:pt x="247" y="9490"/>
                </a:lnTo>
                <a:cubicBezTo>
                  <a:pt x="327" y="9465"/>
                  <a:pt x="345" y="9436"/>
                  <a:pt x="352" y="9323"/>
                </a:cubicBezTo>
                <a:cubicBezTo>
                  <a:pt x="359" y="9222"/>
                  <a:pt x="349" y="9186"/>
                  <a:pt x="315" y="9186"/>
                </a:cubicBezTo>
                <a:cubicBezTo>
                  <a:pt x="286" y="9186"/>
                  <a:pt x="274" y="9212"/>
                  <a:pt x="285" y="9260"/>
                </a:cubicBezTo>
                <a:cubicBezTo>
                  <a:pt x="296" y="9313"/>
                  <a:pt x="282" y="9336"/>
                  <a:pt x="235" y="9336"/>
                </a:cubicBezTo>
                <a:cubicBezTo>
                  <a:pt x="200" y="9336"/>
                  <a:pt x="164" y="9303"/>
                  <a:pt x="155" y="9262"/>
                </a:cubicBezTo>
                <a:cubicBezTo>
                  <a:pt x="144" y="9210"/>
                  <a:pt x="172" y="9171"/>
                  <a:pt x="253" y="9127"/>
                </a:cubicBezTo>
                <a:cubicBezTo>
                  <a:pt x="342" y="9079"/>
                  <a:pt x="369" y="9079"/>
                  <a:pt x="378" y="9126"/>
                </a:cubicBezTo>
                <a:cubicBezTo>
                  <a:pt x="397" y="9231"/>
                  <a:pt x="444" y="9191"/>
                  <a:pt x="435" y="9078"/>
                </a:cubicBezTo>
                <a:cubicBezTo>
                  <a:pt x="428" y="8996"/>
                  <a:pt x="385" y="8939"/>
                  <a:pt x="262" y="8853"/>
                </a:cubicBezTo>
                <a:cubicBezTo>
                  <a:pt x="165" y="8785"/>
                  <a:pt x="120" y="8753"/>
                  <a:pt x="100" y="8749"/>
                </a:cubicBezTo>
                <a:close/>
                <a:moveTo>
                  <a:pt x="960" y="9638"/>
                </a:moveTo>
                <a:cubicBezTo>
                  <a:pt x="950" y="9636"/>
                  <a:pt x="937" y="9638"/>
                  <a:pt x="919" y="9642"/>
                </a:cubicBezTo>
                <a:cubicBezTo>
                  <a:pt x="825" y="9662"/>
                  <a:pt x="784" y="9777"/>
                  <a:pt x="808" y="9951"/>
                </a:cubicBezTo>
                <a:cubicBezTo>
                  <a:pt x="823" y="10062"/>
                  <a:pt x="840" y="10083"/>
                  <a:pt x="901" y="10070"/>
                </a:cubicBezTo>
                <a:cubicBezTo>
                  <a:pt x="968" y="10057"/>
                  <a:pt x="976" y="10033"/>
                  <a:pt x="984" y="9841"/>
                </a:cubicBezTo>
                <a:cubicBezTo>
                  <a:pt x="990" y="9685"/>
                  <a:pt x="991" y="9643"/>
                  <a:pt x="960" y="9638"/>
                </a:cubicBezTo>
                <a:close/>
                <a:moveTo>
                  <a:pt x="632" y="9658"/>
                </a:moveTo>
                <a:cubicBezTo>
                  <a:pt x="577" y="9658"/>
                  <a:pt x="561" y="9686"/>
                  <a:pt x="554" y="9799"/>
                </a:cubicBezTo>
                <a:cubicBezTo>
                  <a:pt x="549" y="9876"/>
                  <a:pt x="552" y="9969"/>
                  <a:pt x="560" y="10006"/>
                </a:cubicBezTo>
                <a:cubicBezTo>
                  <a:pt x="576" y="10081"/>
                  <a:pt x="797" y="10098"/>
                  <a:pt x="797" y="10024"/>
                </a:cubicBezTo>
                <a:cubicBezTo>
                  <a:pt x="797" y="10000"/>
                  <a:pt x="779" y="9980"/>
                  <a:pt x="757" y="9980"/>
                </a:cubicBezTo>
                <a:cubicBezTo>
                  <a:pt x="733" y="9980"/>
                  <a:pt x="715" y="9919"/>
                  <a:pt x="709" y="9819"/>
                </a:cubicBezTo>
                <a:cubicBezTo>
                  <a:pt x="702" y="9684"/>
                  <a:pt x="690" y="9658"/>
                  <a:pt x="632" y="9658"/>
                </a:cubicBezTo>
                <a:close/>
                <a:moveTo>
                  <a:pt x="179" y="9782"/>
                </a:moveTo>
                <a:cubicBezTo>
                  <a:pt x="78" y="9782"/>
                  <a:pt x="0" y="9804"/>
                  <a:pt x="0" y="9832"/>
                </a:cubicBezTo>
                <a:cubicBezTo>
                  <a:pt x="0" y="9860"/>
                  <a:pt x="78" y="9881"/>
                  <a:pt x="179" y="9881"/>
                </a:cubicBezTo>
                <a:cubicBezTo>
                  <a:pt x="280" y="9881"/>
                  <a:pt x="357" y="9860"/>
                  <a:pt x="357" y="9832"/>
                </a:cubicBezTo>
                <a:cubicBezTo>
                  <a:pt x="357" y="9804"/>
                  <a:pt x="280" y="9782"/>
                  <a:pt x="179" y="9782"/>
                </a:cubicBezTo>
                <a:close/>
                <a:moveTo>
                  <a:pt x="179" y="9980"/>
                </a:moveTo>
                <a:cubicBezTo>
                  <a:pt x="38" y="9980"/>
                  <a:pt x="0" y="9996"/>
                  <a:pt x="0" y="10055"/>
                </a:cubicBezTo>
                <a:cubicBezTo>
                  <a:pt x="0" y="10113"/>
                  <a:pt x="38" y="10130"/>
                  <a:pt x="179" y="10130"/>
                </a:cubicBezTo>
                <a:cubicBezTo>
                  <a:pt x="319" y="10130"/>
                  <a:pt x="357" y="10113"/>
                  <a:pt x="357" y="10055"/>
                </a:cubicBezTo>
                <a:cubicBezTo>
                  <a:pt x="357" y="9996"/>
                  <a:pt x="319" y="9980"/>
                  <a:pt x="179" y="9980"/>
                </a:cubicBezTo>
                <a:close/>
                <a:moveTo>
                  <a:pt x="252" y="10189"/>
                </a:moveTo>
                <a:cubicBezTo>
                  <a:pt x="145" y="10170"/>
                  <a:pt x="73" y="10259"/>
                  <a:pt x="92" y="10387"/>
                </a:cubicBezTo>
                <a:cubicBezTo>
                  <a:pt x="101" y="10451"/>
                  <a:pt x="89" y="10477"/>
                  <a:pt x="52" y="10477"/>
                </a:cubicBezTo>
                <a:cubicBezTo>
                  <a:pt x="23" y="10477"/>
                  <a:pt x="0" y="10500"/>
                  <a:pt x="0" y="10527"/>
                </a:cubicBezTo>
                <a:cubicBezTo>
                  <a:pt x="0" y="10555"/>
                  <a:pt x="79" y="10576"/>
                  <a:pt x="181" y="10576"/>
                </a:cubicBezTo>
                <a:lnTo>
                  <a:pt x="361" y="10576"/>
                </a:lnTo>
                <a:lnTo>
                  <a:pt x="352" y="10390"/>
                </a:lnTo>
                <a:cubicBezTo>
                  <a:pt x="344" y="10220"/>
                  <a:pt x="336" y="10203"/>
                  <a:pt x="252" y="10189"/>
                </a:cubicBezTo>
                <a:close/>
                <a:moveTo>
                  <a:pt x="251" y="10676"/>
                </a:moveTo>
                <a:cubicBezTo>
                  <a:pt x="131" y="10676"/>
                  <a:pt x="74" y="10765"/>
                  <a:pt x="87" y="10930"/>
                </a:cubicBezTo>
                <a:cubicBezTo>
                  <a:pt x="101" y="11099"/>
                  <a:pt x="164" y="11106"/>
                  <a:pt x="169" y="10940"/>
                </a:cubicBezTo>
                <a:cubicBezTo>
                  <a:pt x="172" y="10806"/>
                  <a:pt x="173" y="10806"/>
                  <a:pt x="185" y="10925"/>
                </a:cubicBezTo>
                <a:cubicBezTo>
                  <a:pt x="192" y="10993"/>
                  <a:pt x="212" y="11065"/>
                  <a:pt x="230" y="11085"/>
                </a:cubicBezTo>
                <a:cubicBezTo>
                  <a:pt x="249" y="11107"/>
                  <a:pt x="239" y="11121"/>
                  <a:pt x="205" y="11122"/>
                </a:cubicBezTo>
                <a:cubicBezTo>
                  <a:pt x="135" y="11123"/>
                  <a:pt x="82" y="11213"/>
                  <a:pt x="82" y="11332"/>
                </a:cubicBezTo>
                <a:cubicBezTo>
                  <a:pt x="82" y="11381"/>
                  <a:pt x="64" y="11421"/>
                  <a:pt x="41" y="11421"/>
                </a:cubicBezTo>
                <a:cubicBezTo>
                  <a:pt x="18" y="11421"/>
                  <a:pt x="0" y="11454"/>
                  <a:pt x="0" y="11495"/>
                </a:cubicBezTo>
                <a:cubicBezTo>
                  <a:pt x="0" y="11553"/>
                  <a:pt x="38" y="11569"/>
                  <a:pt x="179" y="11569"/>
                </a:cubicBezTo>
                <a:lnTo>
                  <a:pt x="357" y="11569"/>
                </a:lnTo>
                <a:lnTo>
                  <a:pt x="357" y="11377"/>
                </a:lnTo>
                <a:cubicBezTo>
                  <a:pt x="357" y="11238"/>
                  <a:pt x="343" y="11174"/>
                  <a:pt x="309" y="11150"/>
                </a:cubicBezTo>
                <a:cubicBezTo>
                  <a:pt x="263" y="11118"/>
                  <a:pt x="263" y="11114"/>
                  <a:pt x="309" y="11068"/>
                </a:cubicBezTo>
                <a:cubicBezTo>
                  <a:pt x="340" y="11036"/>
                  <a:pt x="357" y="10958"/>
                  <a:pt x="357" y="10847"/>
                </a:cubicBezTo>
                <a:cubicBezTo>
                  <a:pt x="357" y="10681"/>
                  <a:pt x="354" y="10676"/>
                  <a:pt x="251" y="10676"/>
                </a:cubicBezTo>
                <a:close/>
                <a:moveTo>
                  <a:pt x="237" y="11644"/>
                </a:moveTo>
                <a:cubicBezTo>
                  <a:pt x="107" y="11644"/>
                  <a:pt x="49" y="11762"/>
                  <a:pt x="103" y="11918"/>
                </a:cubicBezTo>
                <a:cubicBezTo>
                  <a:pt x="124" y="11976"/>
                  <a:pt x="127" y="12017"/>
                  <a:pt x="110" y="12017"/>
                </a:cubicBezTo>
                <a:cubicBezTo>
                  <a:pt x="95" y="12017"/>
                  <a:pt x="82" y="12082"/>
                  <a:pt x="82" y="12162"/>
                </a:cubicBezTo>
                <a:cubicBezTo>
                  <a:pt x="82" y="12242"/>
                  <a:pt x="70" y="12322"/>
                  <a:pt x="55" y="12339"/>
                </a:cubicBezTo>
                <a:cubicBezTo>
                  <a:pt x="40" y="12356"/>
                  <a:pt x="27" y="12447"/>
                  <a:pt x="27" y="12541"/>
                </a:cubicBezTo>
                <a:lnTo>
                  <a:pt x="27" y="12712"/>
                </a:lnTo>
                <a:lnTo>
                  <a:pt x="192" y="12712"/>
                </a:lnTo>
                <a:cubicBezTo>
                  <a:pt x="321" y="12712"/>
                  <a:pt x="357" y="12696"/>
                  <a:pt x="357" y="12638"/>
                </a:cubicBezTo>
                <a:cubicBezTo>
                  <a:pt x="357" y="12592"/>
                  <a:pt x="332" y="12563"/>
                  <a:pt x="292" y="12563"/>
                </a:cubicBezTo>
                <a:cubicBezTo>
                  <a:pt x="244" y="12563"/>
                  <a:pt x="223" y="12529"/>
                  <a:pt x="213" y="12438"/>
                </a:cubicBezTo>
                <a:cubicBezTo>
                  <a:pt x="201" y="12329"/>
                  <a:pt x="209" y="12314"/>
                  <a:pt x="278" y="12314"/>
                </a:cubicBezTo>
                <a:cubicBezTo>
                  <a:pt x="330" y="12314"/>
                  <a:pt x="357" y="12289"/>
                  <a:pt x="357" y="12240"/>
                </a:cubicBezTo>
                <a:cubicBezTo>
                  <a:pt x="357" y="12188"/>
                  <a:pt x="328" y="12165"/>
                  <a:pt x="261" y="12165"/>
                </a:cubicBezTo>
                <a:cubicBezTo>
                  <a:pt x="140" y="12165"/>
                  <a:pt x="137" y="12102"/>
                  <a:pt x="254" y="12039"/>
                </a:cubicBezTo>
                <a:cubicBezTo>
                  <a:pt x="333" y="11997"/>
                  <a:pt x="344" y="11972"/>
                  <a:pt x="344" y="11818"/>
                </a:cubicBezTo>
                <a:cubicBezTo>
                  <a:pt x="344" y="11650"/>
                  <a:pt x="341" y="11644"/>
                  <a:pt x="237" y="11644"/>
                </a:cubicBezTo>
                <a:close/>
                <a:moveTo>
                  <a:pt x="929" y="12910"/>
                </a:moveTo>
                <a:cubicBezTo>
                  <a:pt x="894" y="12910"/>
                  <a:pt x="799" y="13116"/>
                  <a:pt x="798" y="13195"/>
                </a:cubicBezTo>
                <a:cubicBezTo>
                  <a:pt x="796" y="13338"/>
                  <a:pt x="718" y="13250"/>
                  <a:pt x="709" y="13096"/>
                </a:cubicBezTo>
                <a:cubicBezTo>
                  <a:pt x="702" y="12961"/>
                  <a:pt x="690" y="12935"/>
                  <a:pt x="632" y="12935"/>
                </a:cubicBezTo>
                <a:cubicBezTo>
                  <a:pt x="577" y="12935"/>
                  <a:pt x="561" y="12963"/>
                  <a:pt x="554" y="13076"/>
                </a:cubicBezTo>
                <a:cubicBezTo>
                  <a:pt x="549" y="13153"/>
                  <a:pt x="552" y="13246"/>
                  <a:pt x="560" y="13283"/>
                </a:cubicBezTo>
                <a:cubicBezTo>
                  <a:pt x="576" y="13358"/>
                  <a:pt x="797" y="13375"/>
                  <a:pt x="797" y="13301"/>
                </a:cubicBezTo>
                <a:cubicBezTo>
                  <a:pt x="797" y="13277"/>
                  <a:pt x="816" y="13257"/>
                  <a:pt x="838" y="13257"/>
                </a:cubicBezTo>
                <a:cubicBezTo>
                  <a:pt x="861" y="13257"/>
                  <a:pt x="879" y="13280"/>
                  <a:pt x="879" y="13307"/>
                </a:cubicBezTo>
                <a:cubicBezTo>
                  <a:pt x="879" y="13379"/>
                  <a:pt x="954" y="13368"/>
                  <a:pt x="969" y="13295"/>
                </a:cubicBezTo>
                <a:cubicBezTo>
                  <a:pt x="989" y="13199"/>
                  <a:pt x="959" y="12910"/>
                  <a:pt x="929" y="12910"/>
                </a:cubicBezTo>
                <a:close/>
                <a:moveTo>
                  <a:pt x="871" y="16198"/>
                </a:moveTo>
                <a:cubicBezTo>
                  <a:pt x="792" y="16219"/>
                  <a:pt x="778" y="16336"/>
                  <a:pt x="854" y="16336"/>
                </a:cubicBezTo>
                <a:cubicBezTo>
                  <a:pt x="914" y="16336"/>
                  <a:pt x="914" y="16339"/>
                  <a:pt x="866" y="16435"/>
                </a:cubicBezTo>
                <a:cubicBezTo>
                  <a:pt x="788" y="16591"/>
                  <a:pt x="719" y="16564"/>
                  <a:pt x="709" y="16373"/>
                </a:cubicBezTo>
                <a:cubicBezTo>
                  <a:pt x="702" y="16239"/>
                  <a:pt x="690" y="16212"/>
                  <a:pt x="632" y="16212"/>
                </a:cubicBezTo>
                <a:cubicBezTo>
                  <a:pt x="571" y="16212"/>
                  <a:pt x="562" y="16235"/>
                  <a:pt x="555" y="16423"/>
                </a:cubicBezTo>
                <a:lnTo>
                  <a:pt x="547" y="16635"/>
                </a:lnTo>
                <a:lnTo>
                  <a:pt x="768" y="16635"/>
                </a:lnTo>
                <a:cubicBezTo>
                  <a:pt x="897" y="16635"/>
                  <a:pt x="990" y="16614"/>
                  <a:pt x="990" y="16585"/>
                </a:cubicBezTo>
                <a:cubicBezTo>
                  <a:pt x="990" y="16558"/>
                  <a:pt x="977" y="16535"/>
                  <a:pt x="962" y="16535"/>
                </a:cubicBezTo>
                <a:cubicBezTo>
                  <a:pt x="945" y="16535"/>
                  <a:pt x="947" y="16498"/>
                  <a:pt x="967" y="16440"/>
                </a:cubicBezTo>
                <a:cubicBezTo>
                  <a:pt x="1009" y="16319"/>
                  <a:pt x="952" y="16176"/>
                  <a:pt x="871" y="16198"/>
                </a:cubicBezTo>
                <a:close/>
                <a:moveTo>
                  <a:pt x="632" y="19514"/>
                </a:moveTo>
                <a:cubicBezTo>
                  <a:pt x="555" y="19514"/>
                  <a:pt x="550" y="19526"/>
                  <a:pt x="550" y="19709"/>
                </a:cubicBezTo>
                <a:cubicBezTo>
                  <a:pt x="550" y="19816"/>
                  <a:pt x="564" y="19912"/>
                  <a:pt x="582" y="19922"/>
                </a:cubicBezTo>
                <a:cubicBezTo>
                  <a:pt x="646" y="19961"/>
                  <a:pt x="797" y="19950"/>
                  <a:pt x="797" y="19906"/>
                </a:cubicBezTo>
                <a:cubicBezTo>
                  <a:pt x="797" y="19882"/>
                  <a:pt x="821" y="19888"/>
                  <a:pt x="850" y="19921"/>
                </a:cubicBezTo>
                <a:cubicBezTo>
                  <a:pt x="927" y="20008"/>
                  <a:pt x="995" y="19891"/>
                  <a:pt x="984" y="19692"/>
                </a:cubicBezTo>
                <a:cubicBezTo>
                  <a:pt x="977" y="19559"/>
                  <a:pt x="965" y="19539"/>
                  <a:pt x="893" y="19539"/>
                </a:cubicBezTo>
                <a:cubicBezTo>
                  <a:pt x="824" y="19539"/>
                  <a:pt x="809" y="19560"/>
                  <a:pt x="802" y="19675"/>
                </a:cubicBezTo>
                <a:cubicBezTo>
                  <a:pt x="790" y="19866"/>
                  <a:pt x="714" y="19856"/>
                  <a:pt x="714" y="19663"/>
                </a:cubicBezTo>
                <a:cubicBezTo>
                  <a:pt x="714" y="19531"/>
                  <a:pt x="705" y="19514"/>
                  <a:pt x="632" y="19514"/>
                </a:cubicBezTo>
                <a:close/>
                <a:moveTo>
                  <a:pt x="3119" y="20061"/>
                </a:moveTo>
                <a:cubicBezTo>
                  <a:pt x="3077" y="20061"/>
                  <a:pt x="3051" y="20089"/>
                  <a:pt x="3051" y="20135"/>
                </a:cubicBezTo>
                <a:cubicBezTo>
                  <a:pt x="3051" y="20176"/>
                  <a:pt x="3063" y="20210"/>
                  <a:pt x="3078" y="20210"/>
                </a:cubicBezTo>
                <a:cubicBezTo>
                  <a:pt x="3093" y="20210"/>
                  <a:pt x="3106" y="20254"/>
                  <a:pt x="3106" y="20309"/>
                </a:cubicBezTo>
                <a:cubicBezTo>
                  <a:pt x="3106" y="20363"/>
                  <a:pt x="3093" y="20408"/>
                  <a:pt x="3078" y="20408"/>
                </a:cubicBezTo>
                <a:cubicBezTo>
                  <a:pt x="3063" y="20408"/>
                  <a:pt x="3051" y="20431"/>
                  <a:pt x="3051" y="20460"/>
                </a:cubicBezTo>
                <a:cubicBezTo>
                  <a:pt x="3051" y="20492"/>
                  <a:pt x="3116" y="20506"/>
                  <a:pt x="3223" y="20497"/>
                </a:cubicBezTo>
                <a:cubicBezTo>
                  <a:pt x="3393" y="20482"/>
                  <a:pt x="3395" y="20480"/>
                  <a:pt x="3403" y="20329"/>
                </a:cubicBezTo>
                <a:cubicBezTo>
                  <a:pt x="3419" y="20021"/>
                  <a:pt x="3229" y="19967"/>
                  <a:pt x="3208" y="20274"/>
                </a:cubicBezTo>
                <a:cubicBezTo>
                  <a:pt x="3197" y="20427"/>
                  <a:pt x="3197" y="20427"/>
                  <a:pt x="3193" y="20247"/>
                </a:cubicBezTo>
                <a:cubicBezTo>
                  <a:pt x="3189" y="20083"/>
                  <a:pt x="3180" y="20061"/>
                  <a:pt x="3119" y="20061"/>
                </a:cubicBezTo>
                <a:close/>
                <a:moveTo>
                  <a:pt x="5127" y="20061"/>
                </a:moveTo>
                <a:cubicBezTo>
                  <a:pt x="5091" y="20059"/>
                  <a:pt x="5058" y="20084"/>
                  <a:pt x="5058" y="20135"/>
                </a:cubicBezTo>
                <a:cubicBezTo>
                  <a:pt x="5058" y="20179"/>
                  <a:pt x="5082" y="20210"/>
                  <a:pt x="5117" y="20210"/>
                </a:cubicBezTo>
                <a:lnTo>
                  <a:pt x="5177" y="20210"/>
                </a:lnTo>
                <a:lnTo>
                  <a:pt x="5117" y="20325"/>
                </a:lnTo>
                <a:cubicBezTo>
                  <a:pt x="5084" y="20388"/>
                  <a:pt x="5058" y="20455"/>
                  <a:pt x="5058" y="20473"/>
                </a:cubicBezTo>
                <a:cubicBezTo>
                  <a:pt x="5058" y="20492"/>
                  <a:pt x="5140" y="20503"/>
                  <a:pt x="5243" y="20496"/>
                </a:cubicBezTo>
                <a:lnTo>
                  <a:pt x="5428" y="20482"/>
                </a:lnTo>
                <a:lnTo>
                  <a:pt x="5428" y="20314"/>
                </a:lnTo>
                <a:cubicBezTo>
                  <a:pt x="5428" y="20131"/>
                  <a:pt x="5369" y="20024"/>
                  <a:pt x="5295" y="20076"/>
                </a:cubicBezTo>
                <a:cubicBezTo>
                  <a:pt x="5265" y="20096"/>
                  <a:pt x="5249" y="20166"/>
                  <a:pt x="5249" y="20281"/>
                </a:cubicBezTo>
                <a:cubicBezTo>
                  <a:pt x="5249" y="20412"/>
                  <a:pt x="5240" y="20448"/>
                  <a:pt x="5210" y="20427"/>
                </a:cubicBezTo>
                <a:cubicBezTo>
                  <a:pt x="5179" y="20406"/>
                  <a:pt x="5176" y="20380"/>
                  <a:pt x="5200" y="20311"/>
                </a:cubicBezTo>
                <a:cubicBezTo>
                  <a:pt x="5217" y="20262"/>
                  <a:pt x="5223" y="20187"/>
                  <a:pt x="5214" y="20142"/>
                </a:cubicBezTo>
                <a:cubicBezTo>
                  <a:pt x="5203" y="20090"/>
                  <a:pt x="5164" y="20062"/>
                  <a:pt x="5127" y="20061"/>
                </a:cubicBezTo>
                <a:close/>
                <a:moveTo>
                  <a:pt x="7129" y="20061"/>
                </a:moveTo>
                <a:cubicBezTo>
                  <a:pt x="7095" y="20067"/>
                  <a:pt x="7064" y="20093"/>
                  <a:pt x="7064" y="20135"/>
                </a:cubicBezTo>
                <a:cubicBezTo>
                  <a:pt x="7064" y="20176"/>
                  <a:pt x="7076" y="20210"/>
                  <a:pt x="7090" y="20210"/>
                </a:cubicBezTo>
                <a:cubicBezTo>
                  <a:pt x="7105" y="20210"/>
                  <a:pt x="7110" y="20241"/>
                  <a:pt x="7102" y="20280"/>
                </a:cubicBezTo>
                <a:cubicBezTo>
                  <a:pt x="7093" y="20321"/>
                  <a:pt x="7108" y="20359"/>
                  <a:pt x="7137" y="20373"/>
                </a:cubicBezTo>
                <a:cubicBezTo>
                  <a:pt x="7177" y="20392"/>
                  <a:pt x="7175" y="20398"/>
                  <a:pt x="7126" y="20402"/>
                </a:cubicBezTo>
                <a:cubicBezTo>
                  <a:pt x="7092" y="20406"/>
                  <a:pt x="7064" y="20430"/>
                  <a:pt x="7064" y="20458"/>
                </a:cubicBezTo>
                <a:cubicBezTo>
                  <a:pt x="7064" y="20486"/>
                  <a:pt x="7136" y="20502"/>
                  <a:pt x="7235" y="20495"/>
                </a:cubicBezTo>
                <a:cubicBezTo>
                  <a:pt x="7406" y="20483"/>
                  <a:pt x="7407" y="20481"/>
                  <a:pt x="7415" y="20329"/>
                </a:cubicBezTo>
                <a:cubicBezTo>
                  <a:pt x="7426" y="20132"/>
                  <a:pt x="7358" y="20015"/>
                  <a:pt x="7283" y="20100"/>
                </a:cubicBezTo>
                <a:cubicBezTo>
                  <a:pt x="7250" y="20137"/>
                  <a:pt x="7225" y="20140"/>
                  <a:pt x="7214" y="20109"/>
                </a:cubicBezTo>
                <a:cubicBezTo>
                  <a:pt x="7201" y="20070"/>
                  <a:pt x="7163" y="20055"/>
                  <a:pt x="7129" y="20061"/>
                </a:cubicBezTo>
                <a:close/>
                <a:moveTo>
                  <a:pt x="11159" y="20061"/>
                </a:moveTo>
                <a:cubicBezTo>
                  <a:pt x="11089" y="20061"/>
                  <a:pt x="11077" y="20080"/>
                  <a:pt x="11077" y="20185"/>
                </a:cubicBezTo>
                <a:cubicBezTo>
                  <a:pt x="11077" y="20276"/>
                  <a:pt x="11091" y="20309"/>
                  <a:pt x="11131" y="20309"/>
                </a:cubicBezTo>
                <a:cubicBezTo>
                  <a:pt x="11162" y="20309"/>
                  <a:pt x="11186" y="20331"/>
                  <a:pt x="11186" y="20358"/>
                </a:cubicBezTo>
                <a:cubicBezTo>
                  <a:pt x="11186" y="20386"/>
                  <a:pt x="11162" y="20408"/>
                  <a:pt x="11131" y="20408"/>
                </a:cubicBezTo>
                <a:cubicBezTo>
                  <a:pt x="11101" y="20408"/>
                  <a:pt x="11077" y="20430"/>
                  <a:pt x="11077" y="20458"/>
                </a:cubicBezTo>
                <a:cubicBezTo>
                  <a:pt x="11077" y="20486"/>
                  <a:pt x="11149" y="20502"/>
                  <a:pt x="11249" y="20495"/>
                </a:cubicBezTo>
                <a:lnTo>
                  <a:pt x="11420" y="20482"/>
                </a:lnTo>
                <a:lnTo>
                  <a:pt x="11420" y="20314"/>
                </a:lnTo>
                <a:cubicBezTo>
                  <a:pt x="11420" y="20102"/>
                  <a:pt x="11340" y="19989"/>
                  <a:pt x="11285" y="20123"/>
                </a:cubicBezTo>
                <a:cubicBezTo>
                  <a:pt x="11265" y="20171"/>
                  <a:pt x="11225" y="20207"/>
                  <a:pt x="11197" y="20204"/>
                </a:cubicBezTo>
                <a:cubicBezTo>
                  <a:pt x="11151" y="20199"/>
                  <a:pt x="11150" y="20196"/>
                  <a:pt x="11193" y="20176"/>
                </a:cubicBezTo>
                <a:cubicBezTo>
                  <a:pt x="11271" y="20139"/>
                  <a:pt x="11248" y="20061"/>
                  <a:pt x="11159" y="20061"/>
                </a:cubicBezTo>
                <a:close/>
                <a:moveTo>
                  <a:pt x="13210" y="20062"/>
                </a:moveTo>
                <a:cubicBezTo>
                  <a:pt x="13175" y="20064"/>
                  <a:pt x="13136" y="20084"/>
                  <a:pt x="13116" y="20121"/>
                </a:cubicBezTo>
                <a:cubicBezTo>
                  <a:pt x="13080" y="20184"/>
                  <a:pt x="13071" y="20420"/>
                  <a:pt x="13101" y="20474"/>
                </a:cubicBezTo>
                <a:cubicBezTo>
                  <a:pt x="13131" y="20528"/>
                  <a:pt x="13235" y="20512"/>
                  <a:pt x="13270" y="20447"/>
                </a:cubicBezTo>
                <a:cubicBezTo>
                  <a:pt x="13296" y="20401"/>
                  <a:pt x="13302" y="20402"/>
                  <a:pt x="13302" y="20451"/>
                </a:cubicBezTo>
                <a:cubicBezTo>
                  <a:pt x="13302" y="20490"/>
                  <a:pt x="13331" y="20508"/>
                  <a:pt x="13378" y="20498"/>
                </a:cubicBezTo>
                <a:cubicBezTo>
                  <a:pt x="13440" y="20485"/>
                  <a:pt x="13456" y="20455"/>
                  <a:pt x="13463" y="20329"/>
                </a:cubicBezTo>
                <a:cubicBezTo>
                  <a:pt x="13473" y="20130"/>
                  <a:pt x="13405" y="20015"/>
                  <a:pt x="13328" y="20101"/>
                </a:cubicBezTo>
                <a:cubicBezTo>
                  <a:pt x="13296" y="20138"/>
                  <a:pt x="13275" y="20141"/>
                  <a:pt x="13275" y="20110"/>
                </a:cubicBezTo>
                <a:cubicBezTo>
                  <a:pt x="13275" y="20076"/>
                  <a:pt x="13245" y="20060"/>
                  <a:pt x="13210" y="20062"/>
                </a:cubicBezTo>
                <a:close/>
                <a:moveTo>
                  <a:pt x="21111" y="20062"/>
                </a:moveTo>
                <a:cubicBezTo>
                  <a:pt x="21080" y="20054"/>
                  <a:pt x="21054" y="20077"/>
                  <a:pt x="21054" y="20135"/>
                </a:cubicBezTo>
                <a:cubicBezTo>
                  <a:pt x="21054" y="20176"/>
                  <a:pt x="21066" y="20210"/>
                  <a:pt x="21081" y="20210"/>
                </a:cubicBezTo>
                <a:cubicBezTo>
                  <a:pt x="21096" y="20210"/>
                  <a:pt x="21108" y="20254"/>
                  <a:pt x="21108" y="20309"/>
                </a:cubicBezTo>
                <a:cubicBezTo>
                  <a:pt x="21108" y="20363"/>
                  <a:pt x="21096" y="20408"/>
                  <a:pt x="21081" y="20408"/>
                </a:cubicBezTo>
                <a:cubicBezTo>
                  <a:pt x="21066" y="20408"/>
                  <a:pt x="21054" y="20430"/>
                  <a:pt x="21054" y="20458"/>
                </a:cubicBezTo>
                <a:cubicBezTo>
                  <a:pt x="21054" y="20528"/>
                  <a:pt x="21338" y="20519"/>
                  <a:pt x="21378" y="20447"/>
                </a:cubicBezTo>
                <a:cubicBezTo>
                  <a:pt x="21404" y="20401"/>
                  <a:pt x="21411" y="20401"/>
                  <a:pt x="21411" y="20447"/>
                </a:cubicBezTo>
                <a:cubicBezTo>
                  <a:pt x="21411" y="20534"/>
                  <a:pt x="21535" y="20521"/>
                  <a:pt x="21577" y="20431"/>
                </a:cubicBezTo>
                <a:cubicBezTo>
                  <a:pt x="21590" y="20403"/>
                  <a:pt x="21597" y="20373"/>
                  <a:pt x="21598" y="20339"/>
                </a:cubicBezTo>
                <a:cubicBezTo>
                  <a:pt x="21600" y="20305"/>
                  <a:pt x="21596" y="20267"/>
                  <a:pt x="21587" y="20220"/>
                </a:cubicBezTo>
                <a:cubicBezTo>
                  <a:pt x="21556" y="20063"/>
                  <a:pt x="21469" y="20015"/>
                  <a:pt x="21423" y="20131"/>
                </a:cubicBezTo>
                <a:cubicBezTo>
                  <a:pt x="21394" y="20202"/>
                  <a:pt x="21388" y="20203"/>
                  <a:pt x="21374" y="20136"/>
                </a:cubicBezTo>
                <a:cubicBezTo>
                  <a:pt x="21349" y="20019"/>
                  <a:pt x="21244" y="20043"/>
                  <a:pt x="21225" y="20169"/>
                </a:cubicBezTo>
                <a:lnTo>
                  <a:pt x="21209" y="20277"/>
                </a:lnTo>
                <a:lnTo>
                  <a:pt x="21187" y="20169"/>
                </a:lnTo>
                <a:cubicBezTo>
                  <a:pt x="21175" y="20108"/>
                  <a:pt x="21141" y="20070"/>
                  <a:pt x="21111" y="20062"/>
                </a:cubicBezTo>
                <a:close/>
                <a:moveTo>
                  <a:pt x="9194" y="20064"/>
                </a:moveTo>
                <a:cubicBezTo>
                  <a:pt x="9170" y="20072"/>
                  <a:pt x="9140" y="20112"/>
                  <a:pt x="9114" y="20183"/>
                </a:cubicBezTo>
                <a:cubicBezTo>
                  <a:pt x="9059" y="20335"/>
                  <a:pt x="9058" y="20408"/>
                  <a:pt x="9111" y="20408"/>
                </a:cubicBezTo>
                <a:cubicBezTo>
                  <a:pt x="9134" y="20408"/>
                  <a:pt x="9152" y="20430"/>
                  <a:pt x="9152" y="20458"/>
                </a:cubicBezTo>
                <a:cubicBezTo>
                  <a:pt x="9152" y="20485"/>
                  <a:pt x="9171" y="20507"/>
                  <a:pt x="9194" y="20507"/>
                </a:cubicBezTo>
                <a:cubicBezTo>
                  <a:pt x="9217" y="20507"/>
                  <a:pt x="9235" y="20479"/>
                  <a:pt x="9235" y="20445"/>
                </a:cubicBezTo>
                <a:cubicBezTo>
                  <a:pt x="9235" y="20399"/>
                  <a:pt x="9242" y="20400"/>
                  <a:pt x="9259" y="20450"/>
                </a:cubicBezTo>
                <a:cubicBezTo>
                  <a:pt x="9272" y="20486"/>
                  <a:pt x="9312" y="20508"/>
                  <a:pt x="9348" y="20499"/>
                </a:cubicBezTo>
                <a:cubicBezTo>
                  <a:pt x="9402" y="20485"/>
                  <a:pt x="9414" y="20454"/>
                  <a:pt x="9414" y="20314"/>
                </a:cubicBezTo>
                <a:cubicBezTo>
                  <a:pt x="9414" y="20094"/>
                  <a:pt x="9333" y="19989"/>
                  <a:pt x="9274" y="20132"/>
                </a:cubicBezTo>
                <a:cubicBezTo>
                  <a:pt x="9240" y="20216"/>
                  <a:pt x="9235" y="20217"/>
                  <a:pt x="9235" y="20144"/>
                </a:cubicBezTo>
                <a:cubicBezTo>
                  <a:pt x="9235" y="20082"/>
                  <a:pt x="9218" y="20057"/>
                  <a:pt x="9194" y="20064"/>
                </a:cubicBezTo>
                <a:close/>
                <a:moveTo>
                  <a:pt x="19390" y="20065"/>
                </a:moveTo>
                <a:cubicBezTo>
                  <a:pt x="19368" y="20063"/>
                  <a:pt x="19344" y="20074"/>
                  <a:pt x="19318" y="20103"/>
                </a:cubicBezTo>
                <a:cubicBezTo>
                  <a:pt x="19283" y="20142"/>
                  <a:pt x="19267" y="20144"/>
                  <a:pt x="19267" y="20107"/>
                </a:cubicBezTo>
                <a:cubicBezTo>
                  <a:pt x="19267" y="20078"/>
                  <a:pt x="19239" y="20061"/>
                  <a:pt x="19205" y="20070"/>
                </a:cubicBezTo>
                <a:cubicBezTo>
                  <a:pt x="19161" y="20081"/>
                  <a:pt x="19141" y="20124"/>
                  <a:pt x="19135" y="20222"/>
                </a:cubicBezTo>
                <a:cubicBezTo>
                  <a:pt x="19128" y="20335"/>
                  <a:pt x="19137" y="20360"/>
                  <a:pt x="19190" y="20365"/>
                </a:cubicBezTo>
                <a:lnTo>
                  <a:pt x="19253" y="20372"/>
                </a:lnTo>
                <a:lnTo>
                  <a:pt x="19191" y="20393"/>
                </a:lnTo>
                <a:cubicBezTo>
                  <a:pt x="19157" y="20405"/>
                  <a:pt x="19130" y="20434"/>
                  <a:pt x="19130" y="20456"/>
                </a:cubicBezTo>
                <a:cubicBezTo>
                  <a:pt x="19130" y="20479"/>
                  <a:pt x="19204" y="20498"/>
                  <a:pt x="19295" y="20498"/>
                </a:cubicBezTo>
                <a:cubicBezTo>
                  <a:pt x="19446" y="20498"/>
                  <a:pt x="19461" y="20488"/>
                  <a:pt x="19476" y="20379"/>
                </a:cubicBezTo>
                <a:cubicBezTo>
                  <a:pt x="19500" y="20204"/>
                  <a:pt x="19456" y="20073"/>
                  <a:pt x="19390" y="20065"/>
                </a:cubicBezTo>
                <a:close/>
                <a:moveTo>
                  <a:pt x="17375" y="20067"/>
                </a:moveTo>
                <a:cubicBezTo>
                  <a:pt x="17360" y="20072"/>
                  <a:pt x="17345" y="20090"/>
                  <a:pt x="17331" y="20124"/>
                </a:cubicBezTo>
                <a:cubicBezTo>
                  <a:pt x="17299" y="20203"/>
                  <a:pt x="17293" y="20204"/>
                  <a:pt x="17278" y="20133"/>
                </a:cubicBezTo>
                <a:cubicBezTo>
                  <a:pt x="17267" y="20085"/>
                  <a:pt x="17237" y="20060"/>
                  <a:pt x="17199" y="20070"/>
                </a:cubicBezTo>
                <a:cubicBezTo>
                  <a:pt x="17148" y="20083"/>
                  <a:pt x="17135" y="20121"/>
                  <a:pt x="17128" y="20296"/>
                </a:cubicBezTo>
                <a:cubicBezTo>
                  <a:pt x="17120" y="20502"/>
                  <a:pt x="17122" y="20507"/>
                  <a:pt x="17204" y="20507"/>
                </a:cubicBezTo>
                <a:cubicBezTo>
                  <a:pt x="17265" y="20507"/>
                  <a:pt x="17289" y="20483"/>
                  <a:pt x="17291" y="20420"/>
                </a:cubicBezTo>
                <a:cubicBezTo>
                  <a:pt x="17294" y="20341"/>
                  <a:pt x="17296" y="20341"/>
                  <a:pt x="17308" y="20424"/>
                </a:cubicBezTo>
                <a:cubicBezTo>
                  <a:pt x="17317" y="20488"/>
                  <a:pt x="17341" y="20509"/>
                  <a:pt x="17393" y="20498"/>
                </a:cubicBezTo>
                <a:cubicBezTo>
                  <a:pt x="17457" y="20485"/>
                  <a:pt x="17467" y="20460"/>
                  <a:pt x="17467" y="20314"/>
                </a:cubicBezTo>
                <a:cubicBezTo>
                  <a:pt x="17467" y="20154"/>
                  <a:pt x="17421" y="20051"/>
                  <a:pt x="17375" y="20067"/>
                </a:cubicBezTo>
                <a:close/>
                <a:moveTo>
                  <a:pt x="15277" y="20073"/>
                </a:moveTo>
                <a:cubicBezTo>
                  <a:pt x="15191" y="20066"/>
                  <a:pt x="15112" y="20083"/>
                  <a:pt x="15103" y="20110"/>
                </a:cubicBezTo>
                <a:cubicBezTo>
                  <a:pt x="15094" y="20138"/>
                  <a:pt x="15112" y="20160"/>
                  <a:pt x="15143" y="20160"/>
                </a:cubicBezTo>
                <a:cubicBezTo>
                  <a:pt x="15210" y="20160"/>
                  <a:pt x="15211" y="20172"/>
                  <a:pt x="15157" y="20361"/>
                </a:cubicBezTo>
                <a:cubicBezTo>
                  <a:pt x="15119" y="20493"/>
                  <a:pt x="15120" y="20507"/>
                  <a:pt x="15158" y="20507"/>
                </a:cubicBezTo>
                <a:cubicBezTo>
                  <a:pt x="15182" y="20507"/>
                  <a:pt x="15208" y="20474"/>
                  <a:pt x="15217" y="20433"/>
                </a:cubicBezTo>
                <a:cubicBezTo>
                  <a:pt x="15238" y="20335"/>
                  <a:pt x="15282" y="20337"/>
                  <a:pt x="15282" y="20436"/>
                </a:cubicBezTo>
                <a:cubicBezTo>
                  <a:pt x="15282" y="20492"/>
                  <a:pt x="15303" y="20509"/>
                  <a:pt x="15357" y="20498"/>
                </a:cubicBezTo>
                <a:cubicBezTo>
                  <a:pt x="15425" y="20484"/>
                  <a:pt x="15433" y="20464"/>
                  <a:pt x="15433" y="20284"/>
                </a:cubicBezTo>
                <a:lnTo>
                  <a:pt x="15433" y="20086"/>
                </a:lnTo>
                <a:lnTo>
                  <a:pt x="15277" y="20073"/>
                </a:lnTo>
                <a:close/>
                <a:moveTo>
                  <a:pt x="1237" y="20086"/>
                </a:moveTo>
                <a:cubicBezTo>
                  <a:pt x="1182" y="20086"/>
                  <a:pt x="1166" y="20114"/>
                  <a:pt x="1159" y="20227"/>
                </a:cubicBezTo>
                <a:cubicBezTo>
                  <a:pt x="1154" y="20304"/>
                  <a:pt x="1157" y="20399"/>
                  <a:pt x="1165" y="20437"/>
                </a:cubicBezTo>
                <a:cubicBezTo>
                  <a:pt x="1173" y="20476"/>
                  <a:pt x="1212" y="20507"/>
                  <a:pt x="1251" y="20507"/>
                </a:cubicBezTo>
                <a:cubicBezTo>
                  <a:pt x="1318" y="20507"/>
                  <a:pt x="1322" y="20494"/>
                  <a:pt x="1314" y="20296"/>
                </a:cubicBezTo>
                <a:cubicBezTo>
                  <a:pt x="1307" y="20108"/>
                  <a:pt x="1298" y="20086"/>
                  <a:pt x="1237" y="20086"/>
                </a:cubicBezTo>
                <a:close/>
                <a:moveTo>
                  <a:pt x="10293" y="20806"/>
                </a:moveTo>
                <a:cubicBezTo>
                  <a:pt x="10265" y="20806"/>
                  <a:pt x="10251" y="20858"/>
                  <a:pt x="10250" y="20967"/>
                </a:cubicBezTo>
                <a:cubicBezTo>
                  <a:pt x="10248" y="21056"/>
                  <a:pt x="10241" y="21095"/>
                  <a:pt x="10233" y="21054"/>
                </a:cubicBezTo>
                <a:cubicBezTo>
                  <a:pt x="10212" y="20946"/>
                  <a:pt x="10140" y="20855"/>
                  <a:pt x="10077" y="20855"/>
                </a:cubicBezTo>
                <a:cubicBezTo>
                  <a:pt x="9951" y="20855"/>
                  <a:pt x="9883" y="21128"/>
                  <a:pt x="9951" y="21358"/>
                </a:cubicBezTo>
                <a:cubicBezTo>
                  <a:pt x="9995" y="21506"/>
                  <a:pt x="10170" y="21469"/>
                  <a:pt x="10217" y="21302"/>
                </a:cubicBezTo>
                <a:lnTo>
                  <a:pt x="10251" y="21178"/>
                </a:lnTo>
                <a:lnTo>
                  <a:pt x="10251" y="21317"/>
                </a:lnTo>
                <a:cubicBezTo>
                  <a:pt x="10252" y="21451"/>
                  <a:pt x="10257" y="21456"/>
                  <a:pt x="10369" y="21441"/>
                </a:cubicBezTo>
                <a:cubicBezTo>
                  <a:pt x="10479" y="21427"/>
                  <a:pt x="10486" y="21416"/>
                  <a:pt x="10494" y="21261"/>
                </a:cubicBezTo>
                <a:cubicBezTo>
                  <a:pt x="10504" y="21074"/>
                  <a:pt x="10462" y="20955"/>
                  <a:pt x="10386" y="20955"/>
                </a:cubicBezTo>
                <a:cubicBezTo>
                  <a:pt x="10358" y="20955"/>
                  <a:pt x="10334" y="20921"/>
                  <a:pt x="10334" y="20880"/>
                </a:cubicBezTo>
                <a:cubicBezTo>
                  <a:pt x="10334" y="20839"/>
                  <a:pt x="10316" y="20806"/>
                  <a:pt x="10293" y="20806"/>
                </a:cubicBezTo>
                <a:close/>
                <a:moveTo>
                  <a:pt x="10569" y="20806"/>
                </a:moveTo>
                <a:cubicBezTo>
                  <a:pt x="10535" y="20806"/>
                  <a:pt x="10527" y="20873"/>
                  <a:pt x="10527" y="21153"/>
                </a:cubicBezTo>
                <a:cubicBezTo>
                  <a:pt x="10527" y="21352"/>
                  <a:pt x="10515" y="21501"/>
                  <a:pt x="10499" y="21501"/>
                </a:cubicBezTo>
                <a:cubicBezTo>
                  <a:pt x="10484" y="21501"/>
                  <a:pt x="10472" y="21525"/>
                  <a:pt x="10472" y="21554"/>
                </a:cubicBezTo>
                <a:cubicBezTo>
                  <a:pt x="10472" y="21583"/>
                  <a:pt x="10500" y="21600"/>
                  <a:pt x="10534" y="21591"/>
                </a:cubicBezTo>
                <a:cubicBezTo>
                  <a:pt x="10591" y="21577"/>
                  <a:pt x="10596" y="21546"/>
                  <a:pt x="10603" y="21190"/>
                </a:cubicBezTo>
                <a:cubicBezTo>
                  <a:pt x="10610" y="20870"/>
                  <a:pt x="10604" y="20806"/>
                  <a:pt x="10569" y="20806"/>
                </a:cubicBezTo>
                <a:close/>
                <a:moveTo>
                  <a:pt x="11173" y="20855"/>
                </a:moveTo>
                <a:cubicBezTo>
                  <a:pt x="11150" y="20855"/>
                  <a:pt x="11131" y="20878"/>
                  <a:pt x="11131" y="20905"/>
                </a:cubicBezTo>
                <a:cubicBezTo>
                  <a:pt x="11131" y="20932"/>
                  <a:pt x="11094" y="20955"/>
                  <a:pt x="11049" y="20955"/>
                </a:cubicBezTo>
                <a:cubicBezTo>
                  <a:pt x="10998" y="20955"/>
                  <a:pt x="10955" y="20990"/>
                  <a:pt x="10934" y="21050"/>
                </a:cubicBezTo>
                <a:cubicBezTo>
                  <a:pt x="10901" y="21145"/>
                  <a:pt x="10900" y="21145"/>
                  <a:pt x="10863" y="21050"/>
                </a:cubicBezTo>
                <a:cubicBezTo>
                  <a:pt x="10843" y="20997"/>
                  <a:pt x="10803" y="20955"/>
                  <a:pt x="10775" y="20955"/>
                </a:cubicBezTo>
                <a:cubicBezTo>
                  <a:pt x="10663" y="20955"/>
                  <a:pt x="10592" y="21251"/>
                  <a:pt x="10670" y="21392"/>
                </a:cubicBezTo>
                <a:cubicBezTo>
                  <a:pt x="10688" y="21425"/>
                  <a:pt x="10743" y="21452"/>
                  <a:pt x="10793" y="21452"/>
                </a:cubicBezTo>
                <a:cubicBezTo>
                  <a:pt x="10846" y="21452"/>
                  <a:pt x="10884" y="21426"/>
                  <a:pt x="10884" y="21392"/>
                </a:cubicBezTo>
                <a:cubicBezTo>
                  <a:pt x="10884" y="21345"/>
                  <a:pt x="10892" y="21345"/>
                  <a:pt x="10917" y="21392"/>
                </a:cubicBezTo>
                <a:cubicBezTo>
                  <a:pt x="10964" y="21476"/>
                  <a:pt x="11104" y="21468"/>
                  <a:pt x="11104" y="21382"/>
                </a:cubicBezTo>
                <a:cubicBezTo>
                  <a:pt x="11104" y="21336"/>
                  <a:pt x="11085" y="21321"/>
                  <a:pt x="11049" y="21338"/>
                </a:cubicBezTo>
                <a:cubicBezTo>
                  <a:pt x="11005" y="21359"/>
                  <a:pt x="10994" y="21338"/>
                  <a:pt x="10994" y="21233"/>
                </a:cubicBezTo>
                <a:cubicBezTo>
                  <a:pt x="10994" y="21128"/>
                  <a:pt x="11007" y="21103"/>
                  <a:pt x="11061" y="21103"/>
                </a:cubicBezTo>
                <a:cubicBezTo>
                  <a:pt x="11117" y="21103"/>
                  <a:pt x="11129" y="21131"/>
                  <a:pt x="11136" y="21264"/>
                </a:cubicBezTo>
                <a:cubicBezTo>
                  <a:pt x="11144" y="21399"/>
                  <a:pt x="11158" y="21428"/>
                  <a:pt x="11221" y="21441"/>
                </a:cubicBezTo>
                <a:cubicBezTo>
                  <a:pt x="11262" y="21450"/>
                  <a:pt x="11297" y="21433"/>
                  <a:pt x="11297" y="21404"/>
                </a:cubicBezTo>
                <a:cubicBezTo>
                  <a:pt x="11297" y="21375"/>
                  <a:pt x="11278" y="21351"/>
                  <a:pt x="11255" y="21351"/>
                </a:cubicBezTo>
                <a:cubicBezTo>
                  <a:pt x="11230" y="21351"/>
                  <a:pt x="11214" y="21305"/>
                  <a:pt x="11214" y="21227"/>
                </a:cubicBezTo>
                <a:cubicBezTo>
                  <a:pt x="11214" y="21150"/>
                  <a:pt x="11230" y="21103"/>
                  <a:pt x="11255" y="21103"/>
                </a:cubicBezTo>
                <a:cubicBezTo>
                  <a:pt x="11278" y="21103"/>
                  <a:pt x="11297" y="21070"/>
                  <a:pt x="11297" y="21029"/>
                </a:cubicBezTo>
                <a:cubicBezTo>
                  <a:pt x="11297" y="20988"/>
                  <a:pt x="11278" y="20955"/>
                  <a:pt x="11255" y="20955"/>
                </a:cubicBezTo>
                <a:cubicBezTo>
                  <a:pt x="11233" y="20955"/>
                  <a:pt x="11214" y="20932"/>
                  <a:pt x="11214" y="20905"/>
                </a:cubicBezTo>
                <a:cubicBezTo>
                  <a:pt x="11214" y="20878"/>
                  <a:pt x="11195" y="20855"/>
                  <a:pt x="11173" y="20855"/>
                </a:cubicBezTo>
                <a:close/>
                <a:moveTo>
                  <a:pt x="12492" y="20858"/>
                </a:moveTo>
                <a:cubicBezTo>
                  <a:pt x="12470" y="20869"/>
                  <a:pt x="12446" y="20906"/>
                  <a:pt x="12437" y="20957"/>
                </a:cubicBezTo>
                <a:cubicBezTo>
                  <a:pt x="12424" y="21030"/>
                  <a:pt x="12409" y="21045"/>
                  <a:pt x="12385" y="21009"/>
                </a:cubicBezTo>
                <a:cubicBezTo>
                  <a:pt x="12367" y="20981"/>
                  <a:pt x="12315" y="20964"/>
                  <a:pt x="12271" y="20970"/>
                </a:cubicBezTo>
                <a:cubicBezTo>
                  <a:pt x="12194" y="20981"/>
                  <a:pt x="12189" y="20995"/>
                  <a:pt x="12181" y="21216"/>
                </a:cubicBezTo>
                <a:cubicBezTo>
                  <a:pt x="12174" y="21425"/>
                  <a:pt x="12179" y="21452"/>
                  <a:pt x="12229" y="21452"/>
                </a:cubicBezTo>
                <a:cubicBezTo>
                  <a:pt x="12276" y="21452"/>
                  <a:pt x="12286" y="21419"/>
                  <a:pt x="12286" y="21277"/>
                </a:cubicBezTo>
                <a:cubicBezTo>
                  <a:pt x="12286" y="21181"/>
                  <a:pt x="12298" y="21103"/>
                  <a:pt x="12313" y="21103"/>
                </a:cubicBezTo>
                <a:cubicBezTo>
                  <a:pt x="12329" y="21103"/>
                  <a:pt x="12341" y="21181"/>
                  <a:pt x="12341" y="21277"/>
                </a:cubicBezTo>
                <a:cubicBezTo>
                  <a:pt x="12341" y="21529"/>
                  <a:pt x="12422" y="21518"/>
                  <a:pt x="12427" y="21264"/>
                </a:cubicBezTo>
                <a:lnTo>
                  <a:pt x="12431" y="21079"/>
                </a:lnTo>
                <a:lnTo>
                  <a:pt x="12447" y="21252"/>
                </a:lnTo>
                <a:cubicBezTo>
                  <a:pt x="12461" y="21396"/>
                  <a:pt x="12478" y="21428"/>
                  <a:pt x="12540" y="21441"/>
                </a:cubicBezTo>
                <a:cubicBezTo>
                  <a:pt x="12582" y="21450"/>
                  <a:pt x="12616" y="21433"/>
                  <a:pt x="12616" y="21404"/>
                </a:cubicBezTo>
                <a:cubicBezTo>
                  <a:pt x="12616" y="21375"/>
                  <a:pt x="12597" y="21351"/>
                  <a:pt x="12574" y="21351"/>
                </a:cubicBezTo>
                <a:cubicBezTo>
                  <a:pt x="12549" y="21351"/>
                  <a:pt x="12533" y="21305"/>
                  <a:pt x="12533" y="21227"/>
                </a:cubicBezTo>
                <a:cubicBezTo>
                  <a:pt x="12533" y="21150"/>
                  <a:pt x="12549" y="21103"/>
                  <a:pt x="12574" y="21103"/>
                </a:cubicBezTo>
                <a:cubicBezTo>
                  <a:pt x="12597" y="21103"/>
                  <a:pt x="12616" y="21070"/>
                  <a:pt x="12616" y="21029"/>
                </a:cubicBezTo>
                <a:cubicBezTo>
                  <a:pt x="12616" y="20988"/>
                  <a:pt x="12597" y="20955"/>
                  <a:pt x="12574" y="20955"/>
                </a:cubicBezTo>
                <a:cubicBezTo>
                  <a:pt x="12552" y="20955"/>
                  <a:pt x="12533" y="20932"/>
                  <a:pt x="12533" y="20905"/>
                </a:cubicBezTo>
                <a:cubicBezTo>
                  <a:pt x="12533" y="20859"/>
                  <a:pt x="12514" y="20846"/>
                  <a:pt x="12492" y="20858"/>
                </a:cubicBezTo>
                <a:close/>
                <a:moveTo>
                  <a:pt x="11803" y="20952"/>
                </a:moveTo>
                <a:cubicBezTo>
                  <a:pt x="11771" y="20943"/>
                  <a:pt x="11734" y="20966"/>
                  <a:pt x="11699" y="21028"/>
                </a:cubicBezTo>
                <a:cubicBezTo>
                  <a:pt x="11664" y="21092"/>
                  <a:pt x="11657" y="21092"/>
                  <a:pt x="11643" y="21028"/>
                </a:cubicBezTo>
                <a:cubicBezTo>
                  <a:pt x="11625" y="20940"/>
                  <a:pt x="11513" y="20931"/>
                  <a:pt x="11467" y="21014"/>
                </a:cubicBezTo>
                <a:cubicBezTo>
                  <a:pt x="11423" y="21093"/>
                  <a:pt x="11425" y="21386"/>
                  <a:pt x="11468" y="21418"/>
                </a:cubicBezTo>
                <a:cubicBezTo>
                  <a:pt x="11531" y="21463"/>
                  <a:pt x="11653" y="21452"/>
                  <a:pt x="11653" y="21401"/>
                </a:cubicBezTo>
                <a:cubicBezTo>
                  <a:pt x="11653" y="21370"/>
                  <a:pt x="11673" y="21373"/>
                  <a:pt x="11704" y="21409"/>
                </a:cubicBezTo>
                <a:cubicBezTo>
                  <a:pt x="11733" y="21441"/>
                  <a:pt x="11788" y="21451"/>
                  <a:pt x="11828" y="21432"/>
                </a:cubicBezTo>
                <a:cubicBezTo>
                  <a:pt x="11889" y="21405"/>
                  <a:pt x="11901" y="21371"/>
                  <a:pt x="11901" y="21236"/>
                </a:cubicBezTo>
                <a:cubicBezTo>
                  <a:pt x="11901" y="21074"/>
                  <a:pt x="11858" y="20968"/>
                  <a:pt x="11803" y="20952"/>
                </a:cubicBezTo>
                <a:close/>
                <a:moveTo>
                  <a:pt x="11970" y="20955"/>
                </a:moveTo>
                <a:cubicBezTo>
                  <a:pt x="11939" y="20955"/>
                  <a:pt x="11929" y="21012"/>
                  <a:pt x="11929" y="21170"/>
                </a:cubicBezTo>
                <a:cubicBezTo>
                  <a:pt x="11929" y="21288"/>
                  <a:pt x="11937" y="21400"/>
                  <a:pt x="11947" y="21418"/>
                </a:cubicBezTo>
                <a:cubicBezTo>
                  <a:pt x="11957" y="21436"/>
                  <a:pt x="12007" y="21452"/>
                  <a:pt x="12057" y="21452"/>
                </a:cubicBezTo>
                <a:lnTo>
                  <a:pt x="12148" y="21452"/>
                </a:lnTo>
                <a:lnTo>
                  <a:pt x="12148" y="21199"/>
                </a:lnTo>
                <a:cubicBezTo>
                  <a:pt x="12148" y="20900"/>
                  <a:pt x="12085" y="20876"/>
                  <a:pt x="12071" y="21170"/>
                </a:cubicBezTo>
                <a:cubicBezTo>
                  <a:pt x="12060" y="21416"/>
                  <a:pt x="12011" y="21402"/>
                  <a:pt x="12011" y="21153"/>
                </a:cubicBezTo>
                <a:cubicBezTo>
                  <a:pt x="12011" y="21009"/>
                  <a:pt x="12000" y="20955"/>
                  <a:pt x="11970" y="2095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OBject Cou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 Count</a:t>
            </a:r>
          </a:p>
        </p:txBody>
      </p:sp>
      <p:sp>
        <p:nvSpPr>
          <p:cNvPr id="250" name="1-10: quants ≤ baseline"/>
          <p:cNvSpPr txBox="1"/>
          <p:nvPr>
            <p:ph type="body" sz="half" idx="1"/>
          </p:nvPr>
        </p:nvSpPr>
        <p:spPr>
          <a:xfrm>
            <a:off x="673100" y="3835400"/>
            <a:ext cx="9516416" cy="8864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t>1-10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: quants ≤ baseline</a:t>
            </a:r>
          </a:p>
        </p:txBody>
      </p:sp>
      <p:pic>
        <p:nvPicPr>
          <p:cNvPr id="25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998" t="1339" r="894" b="1591"/>
          <a:stretch>
            <a:fillRect/>
          </a:stretch>
        </p:blipFill>
        <p:spPr>
          <a:xfrm>
            <a:off x="10495506" y="4465389"/>
            <a:ext cx="13764226" cy="7604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4" fill="norm" stroke="1" extrusionOk="0">
                <a:moveTo>
                  <a:pt x="11272" y="0"/>
                </a:moveTo>
                <a:cubicBezTo>
                  <a:pt x="6056" y="0"/>
                  <a:pt x="4511" y="14"/>
                  <a:pt x="4486" y="60"/>
                </a:cubicBezTo>
                <a:cubicBezTo>
                  <a:pt x="4451" y="123"/>
                  <a:pt x="4437" y="1049"/>
                  <a:pt x="4471" y="1109"/>
                </a:cubicBezTo>
                <a:cubicBezTo>
                  <a:pt x="4481" y="1127"/>
                  <a:pt x="7541" y="1142"/>
                  <a:pt x="11272" y="1142"/>
                </a:cubicBezTo>
                <a:cubicBezTo>
                  <a:pt x="17951" y="1142"/>
                  <a:pt x="18056" y="1140"/>
                  <a:pt x="18084" y="1046"/>
                </a:cubicBezTo>
                <a:cubicBezTo>
                  <a:pt x="18131" y="887"/>
                  <a:pt x="18120" y="170"/>
                  <a:pt x="18069" y="78"/>
                </a:cubicBezTo>
                <a:cubicBezTo>
                  <a:pt x="18030" y="7"/>
                  <a:pt x="17375" y="0"/>
                  <a:pt x="11272" y="0"/>
                </a:cubicBezTo>
                <a:close/>
                <a:moveTo>
                  <a:pt x="1182" y="1589"/>
                </a:moveTo>
                <a:lnTo>
                  <a:pt x="1182" y="2408"/>
                </a:lnTo>
                <a:cubicBezTo>
                  <a:pt x="1182" y="3103"/>
                  <a:pt x="1176" y="3228"/>
                  <a:pt x="1141" y="3228"/>
                </a:cubicBezTo>
                <a:cubicBezTo>
                  <a:pt x="1118" y="3228"/>
                  <a:pt x="1099" y="3250"/>
                  <a:pt x="1099" y="3277"/>
                </a:cubicBezTo>
                <a:cubicBezTo>
                  <a:pt x="1099" y="3304"/>
                  <a:pt x="1118" y="3327"/>
                  <a:pt x="1141" y="3327"/>
                </a:cubicBezTo>
                <a:cubicBezTo>
                  <a:pt x="1177" y="3327"/>
                  <a:pt x="1182" y="3536"/>
                  <a:pt x="1182" y="4916"/>
                </a:cubicBezTo>
                <a:cubicBezTo>
                  <a:pt x="1182" y="6295"/>
                  <a:pt x="1177" y="6505"/>
                  <a:pt x="1141" y="6505"/>
                </a:cubicBezTo>
                <a:cubicBezTo>
                  <a:pt x="1118" y="6505"/>
                  <a:pt x="1099" y="6527"/>
                  <a:pt x="1099" y="6554"/>
                </a:cubicBezTo>
                <a:cubicBezTo>
                  <a:pt x="1099" y="6582"/>
                  <a:pt x="1118" y="6604"/>
                  <a:pt x="1141" y="6604"/>
                </a:cubicBezTo>
                <a:cubicBezTo>
                  <a:pt x="1177" y="6604"/>
                  <a:pt x="1182" y="6814"/>
                  <a:pt x="1182" y="8193"/>
                </a:cubicBezTo>
                <a:cubicBezTo>
                  <a:pt x="1182" y="9572"/>
                  <a:pt x="1177" y="9782"/>
                  <a:pt x="1141" y="9782"/>
                </a:cubicBezTo>
                <a:cubicBezTo>
                  <a:pt x="1118" y="9782"/>
                  <a:pt x="1099" y="9804"/>
                  <a:pt x="1099" y="9832"/>
                </a:cubicBezTo>
                <a:cubicBezTo>
                  <a:pt x="1099" y="9859"/>
                  <a:pt x="1118" y="9881"/>
                  <a:pt x="1141" y="9881"/>
                </a:cubicBezTo>
                <a:cubicBezTo>
                  <a:pt x="1177" y="9881"/>
                  <a:pt x="1182" y="10091"/>
                  <a:pt x="1182" y="11470"/>
                </a:cubicBezTo>
                <a:cubicBezTo>
                  <a:pt x="1182" y="12849"/>
                  <a:pt x="1177" y="13059"/>
                  <a:pt x="1141" y="13059"/>
                </a:cubicBezTo>
                <a:cubicBezTo>
                  <a:pt x="1118" y="13059"/>
                  <a:pt x="1099" y="13093"/>
                  <a:pt x="1099" y="13133"/>
                </a:cubicBezTo>
                <a:cubicBezTo>
                  <a:pt x="1099" y="13174"/>
                  <a:pt x="1118" y="13208"/>
                  <a:pt x="1141" y="13208"/>
                </a:cubicBezTo>
                <a:cubicBezTo>
                  <a:pt x="1177" y="13208"/>
                  <a:pt x="1182" y="13415"/>
                  <a:pt x="1182" y="14772"/>
                </a:cubicBezTo>
                <a:cubicBezTo>
                  <a:pt x="1182" y="16129"/>
                  <a:pt x="1177" y="16336"/>
                  <a:pt x="1141" y="16336"/>
                </a:cubicBezTo>
                <a:cubicBezTo>
                  <a:pt x="1118" y="16336"/>
                  <a:pt x="1099" y="16370"/>
                  <a:pt x="1099" y="16411"/>
                </a:cubicBezTo>
                <a:cubicBezTo>
                  <a:pt x="1099" y="16452"/>
                  <a:pt x="1118" y="16485"/>
                  <a:pt x="1141" y="16485"/>
                </a:cubicBezTo>
                <a:cubicBezTo>
                  <a:pt x="1177" y="16485"/>
                  <a:pt x="1182" y="16695"/>
                  <a:pt x="1182" y="18074"/>
                </a:cubicBezTo>
                <a:cubicBezTo>
                  <a:pt x="1182" y="19453"/>
                  <a:pt x="1177" y="19663"/>
                  <a:pt x="1141" y="19663"/>
                </a:cubicBezTo>
                <a:cubicBezTo>
                  <a:pt x="1118" y="19663"/>
                  <a:pt x="1099" y="19685"/>
                  <a:pt x="1099" y="19713"/>
                </a:cubicBezTo>
                <a:cubicBezTo>
                  <a:pt x="1099" y="19740"/>
                  <a:pt x="1116" y="19762"/>
                  <a:pt x="1137" y="19762"/>
                </a:cubicBezTo>
                <a:cubicBezTo>
                  <a:pt x="1158" y="19762"/>
                  <a:pt x="1184" y="19813"/>
                  <a:pt x="1196" y="19875"/>
                </a:cubicBezTo>
                <a:lnTo>
                  <a:pt x="1216" y="19986"/>
                </a:lnTo>
                <a:lnTo>
                  <a:pt x="1229" y="19875"/>
                </a:lnTo>
                <a:lnTo>
                  <a:pt x="1241" y="19762"/>
                </a:lnTo>
                <a:lnTo>
                  <a:pt x="2215" y="19762"/>
                </a:lnTo>
                <a:cubicBezTo>
                  <a:pt x="3044" y="19762"/>
                  <a:pt x="3188" y="19773"/>
                  <a:pt x="3188" y="19834"/>
                </a:cubicBezTo>
                <a:cubicBezTo>
                  <a:pt x="3188" y="19953"/>
                  <a:pt x="3246" y="19979"/>
                  <a:pt x="3262" y="19867"/>
                </a:cubicBezTo>
                <a:cubicBezTo>
                  <a:pt x="3277" y="19764"/>
                  <a:pt x="3285" y="19762"/>
                  <a:pt x="4236" y="19762"/>
                </a:cubicBezTo>
                <a:cubicBezTo>
                  <a:pt x="5053" y="19762"/>
                  <a:pt x="5195" y="19773"/>
                  <a:pt x="5195" y="19834"/>
                </a:cubicBezTo>
                <a:cubicBezTo>
                  <a:pt x="5195" y="19953"/>
                  <a:pt x="5252" y="19979"/>
                  <a:pt x="5269" y="19867"/>
                </a:cubicBezTo>
                <a:cubicBezTo>
                  <a:pt x="5284" y="19764"/>
                  <a:pt x="5291" y="19762"/>
                  <a:pt x="6254" y="19762"/>
                </a:cubicBezTo>
                <a:lnTo>
                  <a:pt x="7225" y="19762"/>
                </a:lnTo>
                <a:lnTo>
                  <a:pt x="7237" y="19875"/>
                </a:lnTo>
                <a:lnTo>
                  <a:pt x="7249" y="19986"/>
                </a:lnTo>
                <a:lnTo>
                  <a:pt x="7270" y="19875"/>
                </a:lnTo>
                <a:lnTo>
                  <a:pt x="7290" y="19762"/>
                </a:lnTo>
                <a:lnTo>
                  <a:pt x="8260" y="19762"/>
                </a:lnTo>
                <a:lnTo>
                  <a:pt x="9231" y="19762"/>
                </a:lnTo>
                <a:lnTo>
                  <a:pt x="9243" y="19875"/>
                </a:lnTo>
                <a:lnTo>
                  <a:pt x="9256" y="19986"/>
                </a:lnTo>
                <a:lnTo>
                  <a:pt x="9276" y="19875"/>
                </a:lnTo>
                <a:lnTo>
                  <a:pt x="9296" y="19762"/>
                </a:lnTo>
                <a:lnTo>
                  <a:pt x="10267" y="19762"/>
                </a:lnTo>
                <a:lnTo>
                  <a:pt x="11237" y="19762"/>
                </a:lnTo>
                <a:lnTo>
                  <a:pt x="11250" y="19875"/>
                </a:lnTo>
                <a:lnTo>
                  <a:pt x="11262" y="19986"/>
                </a:lnTo>
                <a:lnTo>
                  <a:pt x="11282" y="19875"/>
                </a:lnTo>
                <a:lnTo>
                  <a:pt x="11303" y="19762"/>
                </a:lnTo>
                <a:lnTo>
                  <a:pt x="12274" y="19762"/>
                </a:lnTo>
                <a:lnTo>
                  <a:pt x="13244" y="19762"/>
                </a:lnTo>
                <a:lnTo>
                  <a:pt x="13256" y="19875"/>
                </a:lnTo>
                <a:lnTo>
                  <a:pt x="13268" y="19986"/>
                </a:lnTo>
                <a:lnTo>
                  <a:pt x="13289" y="19875"/>
                </a:lnTo>
                <a:lnTo>
                  <a:pt x="13309" y="19762"/>
                </a:lnTo>
                <a:lnTo>
                  <a:pt x="14281" y="19762"/>
                </a:lnTo>
                <a:cubicBezTo>
                  <a:pt x="15128" y="19762"/>
                  <a:pt x="15254" y="19773"/>
                  <a:pt x="15254" y="19838"/>
                </a:cubicBezTo>
                <a:cubicBezTo>
                  <a:pt x="15254" y="19879"/>
                  <a:pt x="15267" y="19912"/>
                  <a:pt x="15282" y="19912"/>
                </a:cubicBezTo>
                <a:cubicBezTo>
                  <a:pt x="15297" y="19912"/>
                  <a:pt x="15309" y="19879"/>
                  <a:pt x="15309" y="19838"/>
                </a:cubicBezTo>
                <a:cubicBezTo>
                  <a:pt x="15309" y="19773"/>
                  <a:pt x="15436" y="19762"/>
                  <a:pt x="16285" y="19762"/>
                </a:cubicBezTo>
                <a:cubicBezTo>
                  <a:pt x="17134" y="19762"/>
                  <a:pt x="17261" y="19773"/>
                  <a:pt x="17261" y="19838"/>
                </a:cubicBezTo>
                <a:cubicBezTo>
                  <a:pt x="17261" y="19879"/>
                  <a:pt x="17273" y="19912"/>
                  <a:pt x="17288" y="19912"/>
                </a:cubicBezTo>
                <a:cubicBezTo>
                  <a:pt x="17303" y="19912"/>
                  <a:pt x="17316" y="19879"/>
                  <a:pt x="17316" y="19838"/>
                </a:cubicBezTo>
                <a:cubicBezTo>
                  <a:pt x="17316" y="19773"/>
                  <a:pt x="17442" y="19762"/>
                  <a:pt x="18288" y="19762"/>
                </a:cubicBezTo>
                <a:lnTo>
                  <a:pt x="19261" y="19762"/>
                </a:lnTo>
                <a:lnTo>
                  <a:pt x="19281" y="19875"/>
                </a:lnTo>
                <a:lnTo>
                  <a:pt x="19302" y="19986"/>
                </a:lnTo>
                <a:lnTo>
                  <a:pt x="19313" y="19875"/>
                </a:lnTo>
                <a:lnTo>
                  <a:pt x="19326" y="19762"/>
                </a:lnTo>
                <a:lnTo>
                  <a:pt x="20296" y="19762"/>
                </a:lnTo>
                <a:lnTo>
                  <a:pt x="21267" y="19762"/>
                </a:lnTo>
                <a:lnTo>
                  <a:pt x="21283" y="19873"/>
                </a:lnTo>
                <a:cubicBezTo>
                  <a:pt x="21291" y="19933"/>
                  <a:pt x="21305" y="19971"/>
                  <a:pt x="21313" y="19957"/>
                </a:cubicBezTo>
                <a:cubicBezTo>
                  <a:pt x="21324" y="19936"/>
                  <a:pt x="21334" y="10896"/>
                  <a:pt x="21329" y="3737"/>
                </a:cubicBezTo>
                <a:lnTo>
                  <a:pt x="21328" y="1589"/>
                </a:lnTo>
                <a:lnTo>
                  <a:pt x="11255" y="1589"/>
                </a:lnTo>
                <a:lnTo>
                  <a:pt x="1182" y="1589"/>
                </a:lnTo>
                <a:close/>
                <a:moveTo>
                  <a:pt x="618" y="3079"/>
                </a:moveTo>
                <a:cubicBezTo>
                  <a:pt x="576" y="3079"/>
                  <a:pt x="550" y="3107"/>
                  <a:pt x="550" y="3153"/>
                </a:cubicBezTo>
                <a:cubicBezTo>
                  <a:pt x="550" y="3194"/>
                  <a:pt x="562" y="3228"/>
                  <a:pt x="577" y="3228"/>
                </a:cubicBezTo>
                <a:cubicBezTo>
                  <a:pt x="592" y="3228"/>
                  <a:pt x="605" y="3272"/>
                  <a:pt x="605" y="3327"/>
                </a:cubicBezTo>
                <a:cubicBezTo>
                  <a:pt x="605" y="3381"/>
                  <a:pt x="592" y="3426"/>
                  <a:pt x="577" y="3426"/>
                </a:cubicBezTo>
                <a:cubicBezTo>
                  <a:pt x="562" y="3426"/>
                  <a:pt x="550" y="3448"/>
                  <a:pt x="550" y="3476"/>
                </a:cubicBezTo>
                <a:cubicBezTo>
                  <a:pt x="550" y="3503"/>
                  <a:pt x="605" y="3525"/>
                  <a:pt x="673" y="3525"/>
                </a:cubicBezTo>
                <a:cubicBezTo>
                  <a:pt x="741" y="3525"/>
                  <a:pt x="797" y="3503"/>
                  <a:pt x="797" y="3476"/>
                </a:cubicBezTo>
                <a:cubicBezTo>
                  <a:pt x="797" y="3445"/>
                  <a:pt x="817" y="3448"/>
                  <a:pt x="848" y="3483"/>
                </a:cubicBezTo>
                <a:cubicBezTo>
                  <a:pt x="876" y="3515"/>
                  <a:pt x="920" y="3528"/>
                  <a:pt x="945" y="3510"/>
                </a:cubicBezTo>
                <a:cubicBezTo>
                  <a:pt x="1007" y="3468"/>
                  <a:pt x="1007" y="3136"/>
                  <a:pt x="945" y="3093"/>
                </a:cubicBezTo>
                <a:cubicBezTo>
                  <a:pt x="885" y="3052"/>
                  <a:pt x="813" y="3139"/>
                  <a:pt x="802" y="3265"/>
                </a:cubicBezTo>
                <a:cubicBezTo>
                  <a:pt x="798" y="3321"/>
                  <a:pt x="770" y="3378"/>
                  <a:pt x="740" y="3392"/>
                </a:cubicBezTo>
                <a:cubicBezTo>
                  <a:pt x="695" y="3413"/>
                  <a:pt x="687" y="3391"/>
                  <a:pt x="687" y="3248"/>
                </a:cubicBezTo>
                <a:cubicBezTo>
                  <a:pt x="687" y="3101"/>
                  <a:pt x="678" y="3079"/>
                  <a:pt x="618" y="3079"/>
                </a:cubicBezTo>
                <a:close/>
                <a:moveTo>
                  <a:pt x="899" y="6363"/>
                </a:moveTo>
                <a:cubicBezTo>
                  <a:pt x="853" y="6375"/>
                  <a:pt x="811" y="6447"/>
                  <a:pt x="811" y="6534"/>
                </a:cubicBezTo>
                <a:cubicBezTo>
                  <a:pt x="811" y="6585"/>
                  <a:pt x="790" y="6635"/>
                  <a:pt x="765" y="6643"/>
                </a:cubicBezTo>
                <a:cubicBezTo>
                  <a:pt x="732" y="6655"/>
                  <a:pt x="716" y="6620"/>
                  <a:pt x="710" y="6521"/>
                </a:cubicBezTo>
                <a:cubicBezTo>
                  <a:pt x="703" y="6409"/>
                  <a:pt x="687" y="6381"/>
                  <a:pt x="632" y="6381"/>
                </a:cubicBezTo>
                <a:cubicBezTo>
                  <a:pt x="577" y="6381"/>
                  <a:pt x="561" y="6409"/>
                  <a:pt x="554" y="6522"/>
                </a:cubicBezTo>
                <a:cubicBezTo>
                  <a:pt x="549" y="6599"/>
                  <a:pt x="552" y="6692"/>
                  <a:pt x="560" y="6728"/>
                </a:cubicBezTo>
                <a:cubicBezTo>
                  <a:pt x="570" y="6776"/>
                  <a:pt x="629" y="6792"/>
                  <a:pt x="775" y="6787"/>
                </a:cubicBezTo>
                <a:lnTo>
                  <a:pt x="976" y="6777"/>
                </a:lnTo>
                <a:lnTo>
                  <a:pt x="984" y="6592"/>
                </a:lnTo>
                <a:cubicBezTo>
                  <a:pt x="990" y="6452"/>
                  <a:pt x="981" y="6397"/>
                  <a:pt x="946" y="6373"/>
                </a:cubicBezTo>
                <a:cubicBezTo>
                  <a:pt x="931" y="6362"/>
                  <a:pt x="915" y="6359"/>
                  <a:pt x="899" y="6363"/>
                </a:cubicBezTo>
                <a:close/>
                <a:moveTo>
                  <a:pt x="100" y="8749"/>
                </a:moveTo>
                <a:cubicBezTo>
                  <a:pt x="79" y="8744"/>
                  <a:pt x="82" y="8768"/>
                  <a:pt x="82" y="8815"/>
                </a:cubicBezTo>
                <a:cubicBezTo>
                  <a:pt x="82" y="8857"/>
                  <a:pt x="117" y="8915"/>
                  <a:pt x="158" y="8946"/>
                </a:cubicBezTo>
                <a:lnTo>
                  <a:pt x="234" y="9001"/>
                </a:lnTo>
                <a:lnTo>
                  <a:pt x="165" y="9034"/>
                </a:lnTo>
                <a:cubicBezTo>
                  <a:pt x="116" y="9056"/>
                  <a:pt x="94" y="9105"/>
                  <a:pt x="88" y="9200"/>
                </a:cubicBezTo>
                <a:cubicBezTo>
                  <a:pt x="83" y="9274"/>
                  <a:pt x="67" y="9336"/>
                  <a:pt x="53" y="9336"/>
                </a:cubicBezTo>
                <a:cubicBezTo>
                  <a:pt x="15" y="9336"/>
                  <a:pt x="22" y="9472"/>
                  <a:pt x="62" y="9501"/>
                </a:cubicBezTo>
                <a:cubicBezTo>
                  <a:pt x="82" y="9516"/>
                  <a:pt x="77" y="9527"/>
                  <a:pt x="48" y="9530"/>
                </a:cubicBezTo>
                <a:cubicBezTo>
                  <a:pt x="21" y="9532"/>
                  <a:pt x="0" y="9567"/>
                  <a:pt x="0" y="9608"/>
                </a:cubicBezTo>
                <a:cubicBezTo>
                  <a:pt x="0" y="9667"/>
                  <a:pt x="38" y="9683"/>
                  <a:pt x="179" y="9683"/>
                </a:cubicBezTo>
                <a:cubicBezTo>
                  <a:pt x="319" y="9683"/>
                  <a:pt x="357" y="9667"/>
                  <a:pt x="357" y="9608"/>
                </a:cubicBezTo>
                <a:cubicBezTo>
                  <a:pt x="357" y="9557"/>
                  <a:pt x="326" y="9532"/>
                  <a:pt x="254" y="9527"/>
                </a:cubicBezTo>
                <a:lnTo>
                  <a:pt x="151" y="9520"/>
                </a:lnTo>
                <a:lnTo>
                  <a:pt x="247" y="9490"/>
                </a:lnTo>
                <a:cubicBezTo>
                  <a:pt x="327" y="9465"/>
                  <a:pt x="345" y="9436"/>
                  <a:pt x="352" y="9323"/>
                </a:cubicBezTo>
                <a:cubicBezTo>
                  <a:pt x="359" y="9222"/>
                  <a:pt x="349" y="9186"/>
                  <a:pt x="315" y="9186"/>
                </a:cubicBezTo>
                <a:cubicBezTo>
                  <a:pt x="286" y="9186"/>
                  <a:pt x="274" y="9212"/>
                  <a:pt x="285" y="9260"/>
                </a:cubicBezTo>
                <a:cubicBezTo>
                  <a:pt x="296" y="9313"/>
                  <a:pt x="282" y="9336"/>
                  <a:pt x="235" y="9336"/>
                </a:cubicBezTo>
                <a:cubicBezTo>
                  <a:pt x="200" y="9336"/>
                  <a:pt x="164" y="9303"/>
                  <a:pt x="155" y="9262"/>
                </a:cubicBezTo>
                <a:cubicBezTo>
                  <a:pt x="144" y="9210"/>
                  <a:pt x="172" y="9171"/>
                  <a:pt x="253" y="9127"/>
                </a:cubicBezTo>
                <a:cubicBezTo>
                  <a:pt x="342" y="9079"/>
                  <a:pt x="369" y="9079"/>
                  <a:pt x="378" y="9126"/>
                </a:cubicBezTo>
                <a:cubicBezTo>
                  <a:pt x="397" y="9231"/>
                  <a:pt x="444" y="9191"/>
                  <a:pt x="435" y="9078"/>
                </a:cubicBezTo>
                <a:cubicBezTo>
                  <a:pt x="428" y="8996"/>
                  <a:pt x="385" y="8939"/>
                  <a:pt x="262" y="8853"/>
                </a:cubicBezTo>
                <a:cubicBezTo>
                  <a:pt x="165" y="8785"/>
                  <a:pt x="120" y="8753"/>
                  <a:pt x="100" y="8749"/>
                </a:cubicBezTo>
                <a:close/>
                <a:moveTo>
                  <a:pt x="960" y="9638"/>
                </a:moveTo>
                <a:cubicBezTo>
                  <a:pt x="950" y="9636"/>
                  <a:pt x="937" y="9638"/>
                  <a:pt x="919" y="9642"/>
                </a:cubicBezTo>
                <a:cubicBezTo>
                  <a:pt x="825" y="9662"/>
                  <a:pt x="784" y="9777"/>
                  <a:pt x="808" y="9951"/>
                </a:cubicBezTo>
                <a:cubicBezTo>
                  <a:pt x="823" y="10062"/>
                  <a:pt x="840" y="10083"/>
                  <a:pt x="901" y="10070"/>
                </a:cubicBezTo>
                <a:cubicBezTo>
                  <a:pt x="968" y="10057"/>
                  <a:pt x="976" y="10033"/>
                  <a:pt x="984" y="9841"/>
                </a:cubicBezTo>
                <a:cubicBezTo>
                  <a:pt x="990" y="9685"/>
                  <a:pt x="991" y="9643"/>
                  <a:pt x="960" y="9638"/>
                </a:cubicBezTo>
                <a:close/>
                <a:moveTo>
                  <a:pt x="632" y="9658"/>
                </a:moveTo>
                <a:cubicBezTo>
                  <a:pt x="577" y="9658"/>
                  <a:pt x="561" y="9686"/>
                  <a:pt x="554" y="9799"/>
                </a:cubicBezTo>
                <a:cubicBezTo>
                  <a:pt x="549" y="9876"/>
                  <a:pt x="552" y="9969"/>
                  <a:pt x="560" y="10006"/>
                </a:cubicBezTo>
                <a:cubicBezTo>
                  <a:pt x="576" y="10081"/>
                  <a:pt x="797" y="10098"/>
                  <a:pt x="797" y="10024"/>
                </a:cubicBezTo>
                <a:cubicBezTo>
                  <a:pt x="797" y="10000"/>
                  <a:pt x="779" y="9980"/>
                  <a:pt x="757" y="9980"/>
                </a:cubicBezTo>
                <a:cubicBezTo>
                  <a:pt x="733" y="9980"/>
                  <a:pt x="715" y="9919"/>
                  <a:pt x="709" y="9819"/>
                </a:cubicBezTo>
                <a:cubicBezTo>
                  <a:pt x="702" y="9684"/>
                  <a:pt x="690" y="9658"/>
                  <a:pt x="632" y="9658"/>
                </a:cubicBezTo>
                <a:close/>
                <a:moveTo>
                  <a:pt x="179" y="9782"/>
                </a:moveTo>
                <a:cubicBezTo>
                  <a:pt x="78" y="9782"/>
                  <a:pt x="0" y="9804"/>
                  <a:pt x="0" y="9832"/>
                </a:cubicBezTo>
                <a:cubicBezTo>
                  <a:pt x="0" y="9860"/>
                  <a:pt x="78" y="9881"/>
                  <a:pt x="179" y="9881"/>
                </a:cubicBezTo>
                <a:cubicBezTo>
                  <a:pt x="280" y="9881"/>
                  <a:pt x="357" y="9860"/>
                  <a:pt x="357" y="9832"/>
                </a:cubicBezTo>
                <a:cubicBezTo>
                  <a:pt x="357" y="9804"/>
                  <a:pt x="280" y="9782"/>
                  <a:pt x="179" y="9782"/>
                </a:cubicBezTo>
                <a:close/>
                <a:moveTo>
                  <a:pt x="179" y="9980"/>
                </a:moveTo>
                <a:cubicBezTo>
                  <a:pt x="38" y="9980"/>
                  <a:pt x="0" y="9996"/>
                  <a:pt x="0" y="10055"/>
                </a:cubicBezTo>
                <a:cubicBezTo>
                  <a:pt x="0" y="10113"/>
                  <a:pt x="38" y="10130"/>
                  <a:pt x="179" y="10130"/>
                </a:cubicBezTo>
                <a:cubicBezTo>
                  <a:pt x="319" y="10130"/>
                  <a:pt x="357" y="10113"/>
                  <a:pt x="357" y="10055"/>
                </a:cubicBezTo>
                <a:cubicBezTo>
                  <a:pt x="357" y="9996"/>
                  <a:pt x="319" y="9980"/>
                  <a:pt x="179" y="9980"/>
                </a:cubicBezTo>
                <a:close/>
                <a:moveTo>
                  <a:pt x="252" y="10189"/>
                </a:moveTo>
                <a:cubicBezTo>
                  <a:pt x="145" y="10170"/>
                  <a:pt x="73" y="10259"/>
                  <a:pt x="92" y="10387"/>
                </a:cubicBezTo>
                <a:cubicBezTo>
                  <a:pt x="101" y="10451"/>
                  <a:pt x="89" y="10477"/>
                  <a:pt x="52" y="10477"/>
                </a:cubicBezTo>
                <a:cubicBezTo>
                  <a:pt x="23" y="10477"/>
                  <a:pt x="0" y="10500"/>
                  <a:pt x="0" y="10527"/>
                </a:cubicBezTo>
                <a:cubicBezTo>
                  <a:pt x="0" y="10555"/>
                  <a:pt x="79" y="10576"/>
                  <a:pt x="181" y="10576"/>
                </a:cubicBezTo>
                <a:lnTo>
                  <a:pt x="361" y="10576"/>
                </a:lnTo>
                <a:lnTo>
                  <a:pt x="352" y="10390"/>
                </a:lnTo>
                <a:cubicBezTo>
                  <a:pt x="344" y="10220"/>
                  <a:pt x="336" y="10203"/>
                  <a:pt x="252" y="10189"/>
                </a:cubicBezTo>
                <a:close/>
                <a:moveTo>
                  <a:pt x="251" y="10676"/>
                </a:moveTo>
                <a:cubicBezTo>
                  <a:pt x="131" y="10676"/>
                  <a:pt x="74" y="10765"/>
                  <a:pt x="87" y="10930"/>
                </a:cubicBezTo>
                <a:cubicBezTo>
                  <a:pt x="101" y="11099"/>
                  <a:pt x="164" y="11106"/>
                  <a:pt x="169" y="10940"/>
                </a:cubicBezTo>
                <a:cubicBezTo>
                  <a:pt x="172" y="10806"/>
                  <a:pt x="173" y="10806"/>
                  <a:pt x="185" y="10925"/>
                </a:cubicBezTo>
                <a:cubicBezTo>
                  <a:pt x="192" y="10993"/>
                  <a:pt x="212" y="11065"/>
                  <a:pt x="230" y="11085"/>
                </a:cubicBezTo>
                <a:cubicBezTo>
                  <a:pt x="249" y="11107"/>
                  <a:pt x="239" y="11121"/>
                  <a:pt x="205" y="11122"/>
                </a:cubicBezTo>
                <a:cubicBezTo>
                  <a:pt x="135" y="11123"/>
                  <a:pt x="82" y="11213"/>
                  <a:pt x="82" y="11332"/>
                </a:cubicBezTo>
                <a:cubicBezTo>
                  <a:pt x="82" y="11381"/>
                  <a:pt x="64" y="11421"/>
                  <a:pt x="41" y="11421"/>
                </a:cubicBezTo>
                <a:cubicBezTo>
                  <a:pt x="18" y="11421"/>
                  <a:pt x="0" y="11454"/>
                  <a:pt x="0" y="11495"/>
                </a:cubicBezTo>
                <a:cubicBezTo>
                  <a:pt x="0" y="11553"/>
                  <a:pt x="38" y="11569"/>
                  <a:pt x="179" y="11569"/>
                </a:cubicBezTo>
                <a:lnTo>
                  <a:pt x="357" y="11569"/>
                </a:lnTo>
                <a:lnTo>
                  <a:pt x="357" y="11377"/>
                </a:lnTo>
                <a:cubicBezTo>
                  <a:pt x="357" y="11238"/>
                  <a:pt x="343" y="11174"/>
                  <a:pt x="309" y="11150"/>
                </a:cubicBezTo>
                <a:cubicBezTo>
                  <a:pt x="263" y="11118"/>
                  <a:pt x="263" y="11114"/>
                  <a:pt x="309" y="11068"/>
                </a:cubicBezTo>
                <a:cubicBezTo>
                  <a:pt x="340" y="11036"/>
                  <a:pt x="357" y="10958"/>
                  <a:pt x="357" y="10847"/>
                </a:cubicBezTo>
                <a:cubicBezTo>
                  <a:pt x="357" y="10681"/>
                  <a:pt x="354" y="10676"/>
                  <a:pt x="251" y="10676"/>
                </a:cubicBezTo>
                <a:close/>
                <a:moveTo>
                  <a:pt x="237" y="11644"/>
                </a:moveTo>
                <a:cubicBezTo>
                  <a:pt x="107" y="11644"/>
                  <a:pt x="49" y="11762"/>
                  <a:pt x="103" y="11918"/>
                </a:cubicBezTo>
                <a:cubicBezTo>
                  <a:pt x="124" y="11976"/>
                  <a:pt x="127" y="12017"/>
                  <a:pt x="110" y="12017"/>
                </a:cubicBezTo>
                <a:cubicBezTo>
                  <a:pt x="95" y="12017"/>
                  <a:pt x="82" y="12082"/>
                  <a:pt x="82" y="12162"/>
                </a:cubicBezTo>
                <a:cubicBezTo>
                  <a:pt x="82" y="12242"/>
                  <a:pt x="70" y="12322"/>
                  <a:pt x="55" y="12339"/>
                </a:cubicBezTo>
                <a:cubicBezTo>
                  <a:pt x="40" y="12356"/>
                  <a:pt x="27" y="12447"/>
                  <a:pt x="27" y="12541"/>
                </a:cubicBezTo>
                <a:lnTo>
                  <a:pt x="27" y="12712"/>
                </a:lnTo>
                <a:lnTo>
                  <a:pt x="192" y="12712"/>
                </a:lnTo>
                <a:cubicBezTo>
                  <a:pt x="321" y="12712"/>
                  <a:pt x="357" y="12696"/>
                  <a:pt x="357" y="12638"/>
                </a:cubicBezTo>
                <a:cubicBezTo>
                  <a:pt x="357" y="12592"/>
                  <a:pt x="332" y="12563"/>
                  <a:pt x="292" y="12563"/>
                </a:cubicBezTo>
                <a:cubicBezTo>
                  <a:pt x="244" y="12563"/>
                  <a:pt x="223" y="12529"/>
                  <a:pt x="213" y="12438"/>
                </a:cubicBezTo>
                <a:cubicBezTo>
                  <a:pt x="201" y="12329"/>
                  <a:pt x="209" y="12314"/>
                  <a:pt x="278" y="12314"/>
                </a:cubicBezTo>
                <a:cubicBezTo>
                  <a:pt x="330" y="12314"/>
                  <a:pt x="357" y="12289"/>
                  <a:pt x="357" y="12240"/>
                </a:cubicBezTo>
                <a:cubicBezTo>
                  <a:pt x="357" y="12188"/>
                  <a:pt x="328" y="12165"/>
                  <a:pt x="261" y="12165"/>
                </a:cubicBezTo>
                <a:cubicBezTo>
                  <a:pt x="140" y="12165"/>
                  <a:pt x="137" y="12102"/>
                  <a:pt x="254" y="12039"/>
                </a:cubicBezTo>
                <a:cubicBezTo>
                  <a:pt x="333" y="11997"/>
                  <a:pt x="344" y="11972"/>
                  <a:pt x="344" y="11818"/>
                </a:cubicBezTo>
                <a:cubicBezTo>
                  <a:pt x="344" y="11650"/>
                  <a:pt x="341" y="11644"/>
                  <a:pt x="237" y="11644"/>
                </a:cubicBezTo>
                <a:close/>
                <a:moveTo>
                  <a:pt x="929" y="12910"/>
                </a:moveTo>
                <a:cubicBezTo>
                  <a:pt x="894" y="12910"/>
                  <a:pt x="799" y="13116"/>
                  <a:pt x="798" y="13195"/>
                </a:cubicBezTo>
                <a:cubicBezTo>
                  <a:pt x="796" y="13338"/>
                  <a:pt x="718" y="13250"/>
                  <a:pt x="709" y="13096"/>
                </a:cubicBezTo>
                <a:cubicBezTo>
                  <a:pt x="702" y="12961"/>
                  <a:pt x="690" y="12935"/>
                  <a:pt x="632" y="12935"/>
                </a:cubicBezTo>
                <a:cubicBezTo>
                  <a:pt x="577" y="12935"/>
                  <a:pt x="561" y="12963"/>
                  <a:pt x="554" y="13076"/>
                </a:cubicBezTo>
                <a:cubicBezTo>
                  <a:pt x="549" y="13153"/>
                  <a:pt x="552" y="13246"/>
                  <a:pt x="560" y="13283"/>
                </a:cubicBezTo>
                <a:cubicBezTo>
                  <a:pt x="576" y="13358"/>
                  <a:pt x="797" y="13375"/>
                  <a:pt x="797" y="13301"/>
                </a:cubicBezTo>
                <a:cubicBezTo>
                  <a:pt x="797" y="13277"/>
                  <a:pt x="816" y="13257"/>
                  <a:pt x="838" y="13257"/>
                </a:cubicBezTo>
                <a:cubicBezTo>
                  <a:pt x="861" y="13257"/>
                  <a:pt x="879" y="13280"/>
                  <a:pt x="879" y="13307"/>
                </a:cubicBezTo>
                <a:cubicBezTo>
                  <a:pt x="879" y="13379"/>
                  <a:pt x="954" y="13368"/>
                  <a:pt x="969" y="13295"/>
                </a:cubicBezTo>
                <a:cubicBezTo>
                  <a:pt x="989" y="13199"/>
                  <a:pt x="959" y="12910"/>
                  <a:pt x="929" y="12910"/>
                </a:cubicBezTo>
                <a:close/>
                <a:moveTo>
                  <a:pt x="871" y="16198"/>
                </a:moveTo>
                <a:cubicBezTo>
                  <a:pt x="792" y="16219"/>
                  <a:pt x="778" y="16336"/>
                  <a:pt x="854" y="16336"/>
                </a:cubicBezTo>
                <a:cubicBezTo>
                  <a:pt x="914" y="16336"/>
                  <a:pt x="914" y="16339"/>
                  <a:pt x="866" y="16435"/>
                </a:cubicBezTo>
                <a:cubicBezTo>
                  <a:pt x="788" y="16591"/>
                  <a:pt x="719" y="16564"/>
                  <a:pt x="709" y="16373"/>
                </a:cubicBezTo>
                <a:cubicBezTo>
                  <a:pt x="702" y="16239"/>
                  <a:pt x="690" y="16212"/>
                  <a:pt x="632" y="16212"/>
                </a:cubicBezTo>
                <a:cubicBezTo>
                  <a:pt x="571" y="16212"/>
                  <a:pt x="562" y="16235"/>
                  <a:pt x="555" y="16423"/>
                </a:cubicBezTo>
                <a:lnTo>
                  <a:pt x="547" y="16635"/>
                </a:lnTo>
                <a:lnTo>
                  <a:pt x="768" y="16635"/>
                </a:lnTo>
                <a:cubicBezTo>
                  <a:pt x="897" y="16635"/>
                  <a:pt x="990" y="16614"/>
                  <a:pt x="990" y="16585"/>
                </a:cubicBezTo>
                <a:cubicBezTo>
                  <a:pt x="990" y="16558"/>
                  <a:pt x="977" y="16535"/>
                  <a:pt x="962" y="16535"/>
                </a:cubicBezTo>
                <a:cubicBezTo>
                  <a:pt x="945" y="16535"/>
                  <a:pt x="947" y="16498"/>
                  <a:pt x="967" y="16440"/>
                </a:cubicBezTo>
                <a:cubicBezTo>
                  <a:pt x="1009" y="16319"/>
                  <a:pt x="952" y="16176"/>
                  <a:pt x="871" y="16198"/>
                </a:cubicBezTo>
                <a:close/>
                <a:moveTo>
                  <a:pt x="632" y="19514"/>
                </a:moveTo>
                <a:cubicBezTo>
                  <a:pt x="555" y="19514"/>
                  <a:pt x="550" y="19526"/>
                  <a:pt x="550" y="19709"/>
                </a:cubicBezTo>
                <a:cubicBezTo>
                  <a:pt x="550" y="19816"/>
                  <a:pt x="564" y="19912"/>
                  <a:pt x="582" y="19922"/>
                </a:cubicBezTo>
                <a:cubicBezTo>
                  <a:pt x="646" y="19961"/>
                  <a:pt x="797" y="19950"/>
                  <a:pt x="797" y="19906"/>
                </a:cubicBezTo>
                <a:cubicBezTo>
                  <a:pt x="797" y="19882"/>
                  <a:pt x="821" y="19888"/>
                  <a:pt x="850" y="19921"/>
                </a:cubicBezTo>
                <a:cubicBezTo>
                  <a:pt x="927" y="20008"/>
                  <a:pt x="995" y="19891"/>
                  <a:pt x="984" y="19692"/>
                </a:cubicBezTo>
                <a:cubicBezTo>
                  <a:pt x="977" y="19559"/>
                  <a:pt x="965" y="19539"/>
                  <a:pt x="893" y="19539"/>
                </a:cubicBezTo>
                <a:cubicBezTo>
                  <a:pt x="824" y="19539"/>
                  <a:pt x="809" y="19560"/>
                  <a:pt x="802" y="19675"/>
                </a:cubicBezTo>
                <a:cubicBezTo>
                  <a:pt x="790" y="19866"/>
                  <a:pt x="714" y="19856"/>
                  <a:pt x="714" y="19663"/>
                </a:cubicBezTo>
                <a:cubicBezTo>
                  <a:pt x="714" y="19531"/>
                  <a:pt x="705" y="19514"/>
                  <a:pt x="632" y="19514"/>
                </a:cubicBezTo>
                <a:close/>
                <a:moveTo>
                  <a:pt x="3119" y="20061"/>
                </a:moveTo>
                <a:cubicBezTo>
                  <a:pt x="3077" y="20061"/>
                  <a:pt x="3051" y="20089"/>
                  <a:pt x="3051" y="20135"/>
                </a:cubicBezTo>
                <a:cubicBezTo>
                  <a:pt x="3051" y="20176"/>
                  <a:pt x="3063" y="20210"/>
                  <a:pt x="3078" y="20210"/>
                </a:cubicBezTo>
                <a:cubicBezTo>
                  <a:pt x="3093" y="20210"/>
                  <a:pt x="3106" y="20254"/>
                  <a:pt x="3106" y="20309"/>
                </a:cubicBezTo>
                <a:cubicBezTo>
                  <a:pt x="3106" y="20363"/>
                  <a:pt x="3093" y="20408"/>
                  <a:pt x="3078" y="20408"/>
                </a:cubicBezTo>
                <a:cubicBezTo>
                  <a:pt x="3063" y="20408"/>
                  <a:pt x="3051" y="20431"/>
                  <a:pt x="3051" y="20460"/>
                </a:cubicBezTo>
                <a:cubicBezTo>
                  <a:pt x="3051" y="20492"/>
                  <a:pt x="3116" y="20506"/>
                  <a:pt x="3223" y="20497"/>
                </a:cubicBezTo>
                <a:cubicBezTo>
                  <a:pt x="3393" y="20482"/>
                  <a:pt x="3395" y="20480"/>
                  <a:pt x="3403" y="20329"/>
                </a:cubicBezTo>
                <a:cubicBezTo>
                  <a:pt x="3419" y="20021"/>
                  <a:pt x="3229" y="19967"/>
                  <a:pt x="3208" y="20274"/>
                </a:cubicBezTo>
                <a:cubicBezTo>
                  <a:pt x="3197" y="20427"/>
                  <a:pt x="3197" y="20427"/>
                  <a:pt x="3193" y="20247"/>
                </a:cubicBezTo>
                <a:cubicBezTo>
                  <a:pt x="3189" y="20083"/>
                  <a:pt x="3180" y="20061"/>
                  <a:pt x="3119" y="20061"/>
                </a:cubicBezTo>
                <a:close/>
                <a:moveTo>
                  <a:pt x="5127" y="20061"/>
                </a:moveTo>
                <a:cubicBezTo>
                  <a:pt x="5091" y="20059"/>
                  <a:pt x="5058" y="20084"/>
                  <a:pt x="5058" y="20135"/>
                </a:cubicBezTo>
                <a:cubicBezTo>
                  <a:pt x="5058" y="20179"/>
                  <a:pt x="5082" y="20210"/>
                  <a:pt x="5117" y="20210"/>
                </a:cubicBezTo>
                <a:lnTo>
                  <a:pt x="5177" y="20210"/>
                </a:lnTo>
                <a:lnTo>
                  <a:pt x="5117" y="20325"/>
                </a:lnTo>
                <a:cubicBezTo>
                  <a:pt x="5084" y="20388"/>
                  <a:pt x="5058" y="20455"/>
                  <a:pt x="5058" y="20473"/>
                </a:cubicBezTo>
                <a:cubicBezTo>
                  <a:pt x="5058" y="20492"/>
                  <a:pt x="5140" y="20503"/>
                  <a:pt x="5243" y="20496"/>
                </a:cubicBezTo>
                <a:lnTo>
                  <a:pt x="5428" y="20482"/>
                </a:lnTo>
                <a:lnTo>
                  <a:pt x="5428" y="20314"/>
                </a:lnTo>
                <a:cubicBezTo>
                  <a:pt x="5428" y="20131"/>
                  <a:pt x="5369" y="20024"/>
                  <a:pt x="5295" y="20076"/>
                </a:cubicBezTo>
                <a:cubicBezTo>
                  <a:pt x="5265" y="20096"/>
                  <a:pt x="5249" y="20166"/>
                  <a:pt x="5249" y="20281"/>
                </a:cubicBezTo>
                <a:cubicBezTo>
                  <a:pt x="5249" y="20412"/>
                  <a:pt x="5240" y="20448"/>
                  <a:pt x="5210" y="20427"/>
                </a:cubicBezTo>
                <a:cubicBezTo>
                  <a:pt x="5179" y="20406"/>
                  <a:pt x="5176" y="20380"/>
                  <a:pt x="5200" y="20311"/>
                </a:cubicBezTo>
                <a:cubicBezTo>
                  <a:pt x="5217" y="20262"/>
                  <a:pt x="5223" y="20187"/>
                  <a:pt x="5214" y="20142"/>
                </a:cubicBezTo>
                <a:cubicBezTo>
                  <a:pt x="5203" y="20090"/>
                  <a:pt x="5164" y="20062"/>
                  <a:pt x="5127" y="20061"/>
                </a:cubicBezTo>
                <a:close/>
                <a:moveTo>
                  <a:pt x="7129" y="20061"/>
                </a:moveTo>
                <a:cubicBezTo>
                  <a:pt x="7095" y="20067"/>
                  <a:pt x="7064" y="20093"/>
                  <a:pt x="7064" y="20135"/>
                </a:cubicBezTo>
                <a:cubicBezTo>
                  <a:pt x="7064" y="20176"/>
                  <a:pt x="7076" y="20210"/>
                  <a:pt x="7090" y="20210"/>
                </a:cubicBezTo>
                <a:cubicBezTo>
                  <a:pt x="7105" y="20210"/>
                  <a:pt x="7110" y="20241"/>
                  <a:pt x="7102" y="20280"/>
                </a:cubicBezTo>
                <a:cubicBezTo>
                  <a:pt x="7093" y="20321"/>
                  <a:pt x="7108" y="20359"/>
                  <a:pt x="7137" y="20373"/>
                </a:cubicBezTo>
                <a:cubicBezTo>
                  <a:pt x="7177" y="20392"/>
                  <a:pt x="7175" y="20398"/>
                  <a:pt x="7126" y="20402"/>
                </a:cubicBezTo>
                <a:cubicBezTo>
                  <a:pt x="7092" y="20406"/>
                  <a:pt x="7064" y="20430"/>
                  <a:pt x="7064" y="20458"/>
                </a:cubicBezTo>
                <a:cubicBezTo>
                  <a:pt x="7064" y="20486"/>
                  <a:pt x="7136" y="20502"/>
                  <a:pt x="7235" y="20495"/>
                </a:cubicBezTo>
                <a:cubicBezTo>
                  <a:pt x="7406" y="20483"/>
                  <a:pt x="7407" y="20481"/>
                  <a:pt x="7415" y="20329"/>
                </a:cubicBezTo>
                <a:cubicBezTo>
                  <a:pt x="7426" y="20132"/>
                  <a:pt x="7358" y="20015"/>
                  <a:pt x="7283" y="20100"/>
                </a:cubicBezTo>
                <a:cubicBezTo>
                  <a:pt x="7250" y="20137"/>
                  <a:pt x="7225" y="20140"/>
                  <a:pt x="7214" y="20109"/>
                </a:cubicBezTo>
                <a:cubicBezTo>
                  <a:pt x="7201" y="20070"/>
                  <a:pt x="7163" y="20055"/>
                  <a:pt x="7129" y="20061"/>
                </a:cubicBezTo>
                <a:close/>
                <a:moveTo>
                  <a:pt x="11159" y="20061"/>
                </a:moveTo>
                <a:cubicBezTo>
                  <a:pt x="11089" y="20061"/>
                  <a:pt x="11077" y="20080"/>
                  <a:pt x="11077" y="20185"/>
                </a:cubicBezTo>
                <a:cubicBezTo>
                  <a:pt x="11077" y="20276"/>
                  <a:pt x="11091" y="20309"/>
                  <a:pt x="11131" y="20309"/>
                </a:cubicBezTo>
                <a:cubicBezTo>
                  <a:pt x="11162" y="20309"/>
                  <a:pt x="11186" y="20331"/>
                  <a:pt x="11186" y="20358"/>
                </a:cubicBezTo>
                <a:cubicBezTo>
                  <a:pt x="11186" y="20386"/>
                  <a:pt x="11162" y="20408"/>
                  <a:pt x="11131" y="20408"/>
                </a:cubicBezTo>
                <a:cubicBezTo>
                  <a:pt x="11101" y="20408"/>
                  <a:pt x="11077" y="20430"/>
                  <a:pt x="11077" y="20458"/>
                </a:cubicBezTo>
                <a:cubicBezTo>
                  <a:pt x="11077" y="20486"/>
                  <a:pt x="11149" y="20502"/>
                  <a:pt x="11249" y="20495"/>
                </a:cubicBezTo>
                <a:lnTo>
                  <a:pt x="11420" y="20482"/>
                </a:lnTo>
                <a:lnTo>
                  <a:pt x="11420" y="20314"/>
                </a:lnTo>
                <a:cubicBezTo>
                  <a:pt x="11420" y="20102"/>
                  <a:pt x="11340" y="19989"/>
                  <a:pt x="11285" y="20123"/>
                </a:cubicBezTo>
                <a:cubicBezTo>
                  <a:pt x="11265" y="20171"/>
                  <a:pt x="11225" y="20207"/>
                  <a:pt x="11197" y="20204"/>
                </a:cubicBezTo>
                <a:cubicBezTo>
                  <a:pt x="11151" y="20199"/>
                  <a:pt x="11150" y="20196"/>
                  <a:pt x="11193" y="20176"/>
                </a:cubicBezTo>
                <a:cubicBezTo>
                  <a:pt x="11271" y="20139"/>
                  <a:pt x="11248" y="20061"/>
                  <a:pt x="11159" y="20061"/>
                </a:cubicBezTo>
                <a:close/>
                <a:moveTo>
                  <a:pt x="13210" y="20062"/>
                </a:moveTo>
                <a:cubicBezTo>
                  <a:pt x="13175" y="20064"/>
                  <a:pt x="13136" y="20084"/>
                  <a:pt x="13116" y="20121"/>
                </a:cubicBezTo>
                <a:cubicBezTo>
                  <a:pt x="13080" y="20184"/>
                  <a:pt x="13071" y="20420"/>
                  <a:pt x="13101" y="20474"/>
                </a:cubicBezTo>
                <a:cubicBezTo>
                  <a:pt x="13131" y="20528"/>
                  <a:pt x="13235" y="20512"/>
                  <a:pt x="13270" y="20447"/>
                </a:cubicBezTo>
                <a:cubicBezTo>
                  <a:pt x="13296" y="20401"/>
                  <a:pt x="13302" y="20402"/>
                  <a:pt x="13302" y="20451"/>
                </a:cubicBezTo>
                <a:cubicBezTo>
                  <a:pt x="13302" y="20490"/>
                  <a:pt x="13331" y="20508"/>
                  <a:pt x="13378" y="20498"/>
                </a:cubicBezTo>
                <a:cubicBezTo>
                  <a:pt x="13440" y="20485"/>
                  <a:pt x="13456" y="20455"/>
                  <a:pt x="13463" y="20329"/>
                </a:cubicBezTo>
                <a:cubicBezTo>
                  <a:pt x="13473" y="20130"/>
                  <a:pt x="13405" y="20015"/>
                  <a:pt x="13328" y="20101"/>
                </a:cubicBezTo>
                <a:cubicBezTo>
                  <a:pt x="13296" y="20138"/>
                  <a:pt x="13275" y="20141"/>
                  <a:pt x="13275" y="20110"/>
                </a:cubicBezTo>
                <a:cubicBezTo>
                  <a:pt x="13275" y="20076"/>
                  <a:pt x="13245" y="20060"/>
                  <a:pt x="13210" y="20062"/>
                </a:cubicBezTo>
                <a:close/>
                <a:moveTo>
                  <a:pt x="21111" y="20062"/>
                </a:moveTo>
                <a:cubicBezTo>
                  <a:pt x="21080" y="20054"/>
                  <a:pt x="21054" y="20077"/>
                  <a:pt x="21054" y="20135"/>
                </a:cubicBezTo>
                <a:cubicBezTo>
                  <a:pt x="21054" y="20176"/>
                  <a:pt x="21066" y="20210"/>
                  <a:pt x="21081" y="20210"/>
                </a:cubicBezTo>
                <a:cubicBezTo>
                  <a:pt x="21096" y="20210"/>
                  <a:pt x="21108" y="20254"/>
                  <a:pt x="21108" y="20309"/>
                </a:cubicBezTo>
                <a:cubicBezTo>
                  <a:pt x="21108" y="20363"/>
                  <a:pt x="21096" y="20408"/>
                  <a:pt x="21081" y="20408"/>
                </a:cubicBezTo>
                <a:cubicBezTo>
                  <a:pt x="21066" y="20408"/>
                  <a:pt x="21054" y="20430"/>
                  <a:pt x="21054" y="20458"/>
                </a:cubicBezTo>
                <a:cubicBezTo>
                  <a:pt x="21054" y="20528"/>
                  <a:pt x="21338" y="20519"/>
                  <a:pt x="21378" y="20447"/>
                </a:cubicBezTo>
                <a:cubicBezTo>
                  <a:pt x="21404" y="20401"/>
                  <a:pt x="21411" y="20401"/>
                  <a:pt x="21411" y="20447"/>
                </a:cubicBezTo>
                <a:cubicBezTo>
                  <a:pt x="21411" y="20534"/>
                  <a:pt x="21535" y="20521"/>
                  <a:pt x="21577" y="20431"/>
                </a:cubicBezTo>
                <a:cubicBezTo>
                  <a:pt x="21590" y="20403"/>
                  <a:pt x="21597" y="20373"/>
                  <a:pt x="21598" y="20339"/>
                </a:cubicBezTo>
                <a:cubicBezTo>
                  <a:pt x="21600" y="20305"/>
                  <a:pt x="21596" y="20267"/>
                  <a:pt x="21587" y="20220"/>
                </a:cubicBezTo>
                <a:cubicBezTo>
                  <a:pt x="21556" y="20063"/>
                  <a:pt x="21469" y="20015"/>
                  <a:pt x="21423" y="20131"/>
                </a:cubicBezTo>
                <a:cubicBezTo>
                  <a:pt x="21394" y="20202"/>
                  <a:pt x="21388" y="20203"/>
                  <a:pt x="21374" y="20136"/>
                </a:cubicBezTo>
                <a:cubicBezTo>
                  <a:pt x="21349" y="20019"/>
                  <a:pt x="21244" y="20043"/>
                  <a:pt x="21225" y="20169"/>
                </a:cubicBezTo>
                <a:lnTo>
                  <a:pt x="21209" y="20277"/>
                </a:lnTo>
                <a:lnTo>
                  <a:pt x="21187" y="20169"/>
                </a:lnTo>
                <a:cubicBezTo>
                  <a:pt x="21175" y="20108"/>
                  <a:pt x="21141" y="20070"/>
                  <a:pt x="21111" y="20062"/>
                </a:cubicBezTo>
                <a:close/>
                <a:moveTo>
                  <a:pt x="9194" y="20064"/>
                </a:moveTo>
                <a:cubicBezTo>
                  <a:pt x="9170" y="20072"/>
                  <a:pt x="9140" y="20112"/>
                  <a:pt x="9114" y="20183"/>
                </a:cubicBezTo>
                <a:cubicBezTo>
                  <a:pt x="9059" y="20335"/>
                  <a:pt x="9058" y="20408"/>
                  <a:pt x="9111" y="20408"/>
                </a:cubicBezTo>
                <a:cubicBezTo>
                  <a:pt x="9134" y="20408"/>
                  <a:pt x="9152" y="20430"/>
                  <a:pt x="9152" y="20458"/>
                </a:cubicBezTo>
                <a:cubicBezTo>
                  <a:pt x="9152" y="20485"/>
                  <a:pt x="9171" y="20507"/>
                  <a:pt x="9194" y="20507"/>
                </a:cubicBezTo>
                <a:cubicBezTo>
                  <a:pt x="9217" y="20507"/>
                  <a:pt x="9235" y="20479"/>
                  <a:pt x="9235" y="20445"/>
                </a:cubicBezTo>
                <a:cubicBezTo>
                  <a:pt x="9235" y="20399"/>
                  <a:pt x="9242" y="20400"/>
                  <a:pt x="9259" y="20450"/>
                </a:cubicBezTo>
                <a:cubicBezTo>
                  <a:pt x="9272" y="20486"/>
                  <a:pt x="9312" y="20508"/>
                  <a:pt x="9348" y="20499"/>
                </a:cubicBezTo>
                <a:cubicBezTo>
                  <a:pt x="9402" y="20485"/>
                  <a:pt x="9414" y="20454"/>
                  <a:pt x="9414" y="20314"/>
                </a:cubicBezTo>
                <a:cubicBezTo>
                  <a:pt x="9414" y="20094"/>
                  <a:pt x="9333" y="19989"/>
                  <a:pt x="9274" y="20132"/>
                </a:cubicBezTo>
                <a:cubicBezTo>
                  <a:pt x="9240" y="20216"/>
                  <a:pt x="9235" y="20217"/>
                  <a:pt x="9235" y="20144"/>
                </a:cubicBezTo>
                <a:cubicBezTo>
                  <a:pt x="9235" y="20082"/>
                  <a:pt x="9218" y="20057"/>
                  <a:pt x="9194" y="20064"/>
                </a:cubicBezTo>
                <a:close/>
                <a:moveTo>
                  <a:pt x="19390" y="20065"/>
                </a:moveTo>
                <a:cubicBezTo>
                  <a:pt x="19368" y="20063"/>
                  <a:pt x="19344" y="20074"/>
                  <a:pt x="19318" y="20103"/>
                </a:cubicBezTo>
                <a:cubicBezTo>
                  <a:pt x="19283" y="20142"/>
                  <a:pt x="19267" y="20144"/>
                  <a:pt x="19267" y="20107"/>
                </a:cubicBezTo>
                <a:cubicBezTo>
                  <a:pt x="19267" y="20078"/>
                  <a:pt x="19239" y="20061"/>
                  <a:pt x="19205" y="20070"/>
                </a:cubicBezTo>
                <a:cubicBezTo>
                  <a:pt x="19161" y="20081"/>
                  <a:pt x="19141" y="20124"/>
                  <a:pt x="19135" y="20222"/>
                </a:cubicBezTo>
                <a:cubicBezTo>
                  <a:pt x="19128" y="20335"/>
                  <a:pt x="19137" y="20360"/>
                  <a:pt x="19190" y="20365"/>
                </a:cubicBezTo>
                <a:lnTo>
                  <a:pt x="19253" y="20372"/>
                </a:lnTo>
                <a:lnTo>
                  <a:pt x="19191" y="20393"/>
                </a:lnTo>
                <a:cubicBezTo>
                  <a:pt x="19157" y="20405"/>
                  <a:pt x="19130" y="20434"/>
                  <a:pt x="19130" y="20456"/>
                </a:cubicBezTo>
                <a:cubicBezTo>
                  <a:pt x="19130" y="20479"/>
                  <a:pt x="19204" y="20498"/>
                  <a:pt x="19295" y="20498"/>
                </a:cubicBezTo>
                <a:cubicBezTo>
                  <a:pt x="19446" y="20498"/>
                  <a:pt x="19461" y="20488"/>
                  <a:pt x="19476" y="20379"/>
                </a:cubicBezTo>
                <a:cubicBezTo>
                  <a:pt x="19500" y="20204"/>
                  <a:pt x="19456" y="20073"/>
                  <a:pt x="19390" y="20065"/>
                </a:cubicBezTo>
                <a:close/>
                <a:moveTo>
                  <a:pt x="17375" y="20067"/>
                </a:moveTo>
                <a:cubicBezTo>
                  <a:pt x="17360" y="20072"/>
                  <a:pt x="17345" y="20090"/>
                  <a:pt x="17331" y="20124"/>
                </a:cubicBezTo>
                <a:cubicBezTo>
                  <a:pt x="17299" y="20203"/>
                  <a:pt x="17293" y="20204"/>
                  <a:pt x="17278" y="20133"/>
                </a:cubicBezTo>
                <a:cubicBezTo>
                  <a:pt x="17267" y="20085"/>
                  <a:pt x="17237" y="20060"/>
                  <a:pt x="17199" y="20070"/>
                </a:cubicBezTo>
                <a:cubicBezTo>
                  <a:pt x="17148" y="20083"/>
                  <a:pt x="17135" y="20121"/>
                  <a:pt x="17128" y="20296"/>
                </a:cubicBezTo>
                <a:cubicBezTo>
                  <a:pt x="17120" y="20502"/>
                  <a:pt x="17122" y="20507"/>
                  <a:pt x="17204" y="20507"/>
                </a:cubicBezTo>
                <a:cubicBezTo>
                  <a:pt x="17265" y="20507"/>
                  <a:pt x="17289" y="20483"/>
                  <a:pt x="17291" y="20420"/>
                </a:cubicBezTo>
                <a:cubicBezTo>
                  <a:pt x="17294" y="20341"/>
                  <a:pt x="17296" y="20341"/>
                  <a:pt x="17308" y="20424"/>
                </a:cubicBezTo>
                <a:cubicBezTo>
                  <a:pt x="17317" y="20488"/>
                  <a:pt x="17341" y="20509"/>
                  <a:pt x="17393" y="20498"/>
                </a:cubicBezTo>
                <a:cubicBezTo>
                  <a:pt x="17457" y="20485"/>
                  <a:pt x="17467" y="20460"/>
                  <a:pt x="17467" y="20314"/>
                </a:cubicBezTo>
                <a:cubicBezTo>
                  <a:pt x="17467" y="20154"/>
                  <a:pt x="17421" y="20051"/>
                  <a:pt x="17375" y="20067"/>
                </a:cubicBezTo>
                <a:close/>
                <a:moveTo>
                  <a:pt x="15277" y="20073"/>
                </a:moveTo>
                <a:cubicBezTo>
                  <a:pt x="15191" y="20066"/>
                  <a:pt x="15112" y="20083"/>
                  <a:pt x="15103" y="20110"/>
                </a:cubicBezTo>
                <a:cubicBezTo>
                  <a:pt x="15094" y="20138"/>
                  <a:pt x="15112" y="20160"/>
                  <a:pt x="15143" y="20160"/>
                </a:cubicBezTo>
                <a:cubicBezTo>
                  <a:pt x="15210" y="20160"/>
                  <a:pt x="15211" y="20172"/>
                  <a:pt x="15157" y="20361"/>
                </a:cubicBezTo>
                <a:cubicBezTo>
                  <a:pt x="15119" y="20493"/>
                  <a:pt x="15120" y="20507"/>
                  <a:pt x="15158" y="20507"/>
                </a:cubicBezTo>
                <a:cubicBezTo>
                  <a:pt x="15182" y="20507"/>
                  <a:pt x="15208" y="20474"/>
                  <a:pt x="15217" y="20433"/>
                </a:cubicBezTo>
                <a:cubicBezTo>
                  <a:pt x="15238" y="20335"/>
                  <a:pt x="15282" y="20337"/>
                  <a:pt x="15282" y="20436"/>
                </a:cubicBezTo>
                <a:cubicBezTo>
                  <a:pt x="15282" y="20492"/>
                  <a:pt x="15303" y="20509"/>
                  <a:pt x="15357" y="20498"/>
                </a:cubicBezTo>
                <a:cubicBezTo>
                  <a:pt x="15425" y="20484"/>
                  <a:pt x="15433" y="20464"/>
                  <a:pt x="15433" y="20284"/>
                </a:cubicBezTo>
                <a:lnTo>
                  <a:pt x="15433" y="20086"/>
                </a:lnTo>
                <a:lnTo>
                  <a:pt x="15277" y="20073"/>
                </a:lnTo>
                <a:close/>
                <a:moveTo>
                  <a:pt x="1237" y="20086"/>
                </a:moveTo>
                <a:cubicBezTo>
                  <a:pt x="1182" y="20086"/>
                  <a:pt x="1166" y="20114"/>
                  <a:pt x="1159" y="20227"/>
                </a:cubicBezTo>
                <a:cubicBezTo>
                  <a:pt x="1154" y="20304"/>
                  <a:pt x="1157" y="20399"/>
                  <a:pt x="1165" y="20437"/>
                </a:cubicBezTo>
                <a:cubicBezTo>
                  <a:pt x="1173" y="20476"/>
                  <a:pt x="1212" y="20507"/>
                  <a:pt x="1251" y="20507"/>
                </a:cubicBezTo>
                <a:cubicBezTo>
                  <a:pt x="1318" y="20507"/>
                  <a:pt x="1322" y="20494"/>
                  <a:pt x="1314" y="20296"/>
                </a:cubicBezTo>
                <a:cubicBezTo>
                  <a:pt x="1307" y="20108"/>
                  <a:pt x="1298" y="20086"/>
                  <a:pt x="1237" y="20086"/>
                </a:cubicBezTo>
                <a:close/>
                <a:moveTo>
                  <a:pt x="10293" y="20806"/>
                </a:moveTo>
                <a:cubicBezTo>
                  <a:pt x="10265" y="20806"/>
                  <a:pt x="10251" y="20858"/>
                  <a:pt x="10250" y="20967"/>
                </a:cubicBezTo>
                <a:cubicBezTo>
                  <a:pt x="10248" y="21056"/>
                  <a:pt x="10241" y="21095"/>
                  <a:pt x="10233" y="21054"/>
                </a:cubicBezTo>
                <a:cubicBezTo>
                  <a:pt x="10212" y="20946"/>
                  <a:pt x="10140" y="20855"/>
                  <a:pt x="10077" y="20855"/>
                </a:cubicBezTo>
                <a:cubicBezTo>
                  <a:pt x="9951" y="20855"/>
                  <a:pt x="9883" y="21128"/>
                  <a:pt x="9951" y="21358"/>
                </a:cubicBezTo>
                <a:cubicBezTo>
                  <a:pt x="9995" y="21506"/>
                  <a:pt x="10170" y="21469"/>
                  <a:pt x="10217" y="21302"/>
                </a:cubicBezTo>
                <a:lnTo>
                  <a:pt x="10251" y="21178"/>
                </a:lnTo>
                <a:lnTo>
                  <a:pt x="10251" y="21317"/>
                </a:lnTo>
                <a:cubicBezTo>
                  <a:pt x="10252" y="21451"/>
                  <a:pt x="10257" y="21456"/>
                  <a:pt x="10369" y="21441"/>
                </a:cubicBezTo>
                <a:cubicBezTo>
                  <a:pt x="10479" y="21427"/>
                  <a:pt x="10486" y="21416"/>
                  <a:pt x="10494" y="21261"/>
                </a:cubicBezTo>
                <a:cubicBezTo>
                  <a:pt x="10504" y="21074"/>
                  <a:pt x="10462" y="20955"/>
                  <a:pt x="10386" y="20955"/>
                </a:cubicBezTo>
                <a:cubicBezTo>
                  <a:pt x="10358" y="20955"/>
                  <a:pt x="10334" y="20921"/>
                  <a:pt x="10334" y="20880"/>
                </a:cubicBezTo>
                <a:cubicBezTo>
                  <a:pt x="10334" y="20839"/>
                  <a:pt x="10316" y="20806"/>
                  <a:pt x="10293" y="20806"/>
                </a:cubicBezTo>
                <a:close/>
                <a:moveTo>
                  <a:pt x="10569" y="20806"/>
                </a:moveTo>
                <a:cubicBezTo>
                  <a:pt x="10535" y="20806"/>
                  <a:pt x="10527" y="20873"/>
                  <a:pt x="10527" y="21153"/>
                </a:cubicBezTo>
                <a:cubicBezTo>
                  <a:pt x="10527" y="21352"/>
                  <a:pt x="10515" y="21501"/>
                  <a:pt x="10499" y="21501"/>
                </a:cubicBezTo>
                <a:cubicBezTo>
                  <a:pt x="10484" y="21501"/>
                  <a:pt x="10472" y="21525"/>
                  <a:pt x="10472" y="21554"/>
                </a:cubicBezTo>
                <a:cubicBezTo>
                  <a:pt x="10472" y="21583"/>
                  <a:pt x="10500" y="21600"/>
                  <a:pt x="10534" y="21591"/>
                </a:cubicBezTo>
                <a:cubicBezTo>
                  <a:pt x="10591" y="21577"/>
                  <a:pt x="10596" y="21546"/>
                  <a:pt x="10603" y="21190"/>
                </a:cubicBezTo>
                <a:cubicBezTo>
                  <a:pt x="10610" y="20870"/>
                  <a:pt x="10604" y="20806"/>
                  <a:pt x="10569" y="20806"/>
                </a:cubicBezTo>
                <a:close/>
                <a:moveTo>
                  <a:pt x="11173" y="20855"/>
                </a:moveTo>
                <a:cubicBezTo>
                  <a:pt x="11150" y="20855"/>
                  <a:pt x="11131" y="20878"/>
                  <a:pt x="11131" y="20905"/>
                </a:cubicBezTo>
                <a:cubicBezTo>
                  <a:pt x="11131" y="20932"/>
                  <a:pt x="11094" y="20955"/>
                  <a:pt x="11049" y="20955"/>
                </a:cubicBezTo>
                <a:cubicBezTo>
                  <a:pt x="10998" y="20955"/>
                  <a:pt x="10955" y="20990"/>
                  <a:pt x="10934" y="21050"/>
                </a:cubicBezTo>
                <a:cubicBezTo>
                  <a:pt x="10901" y="21145"/>
                  <a:pt x="10900" y="21145"/>
                  <a:pt x="10863" y="21050"/>
                </a:cubicBezTo>
                <a:cubicBezTo>
                  <a:pt x="10843" y="20997"/>
                  <a:pt x="10803" y="20955"/>
                  <a:pt x="10775" y="20955"/>
                </a:cubicBezTo>
                <a:cubicBezTo>
                  <a:pt x="10663" y="20955"/>
                  <a:pt x="10592" y="21251"/>
                  <a:pt x="10670" y="21392"/>
                </a:cubicBezTo>
                <a:cubicBezTo>
                  <a:pt x="10688" y="21425"/>
                  <a:pt x="10743" y="21452"/>
                  <a:pt x="10793" y="21452"/>
                </a:cubicBezTo>
                <a:cubicBezTo>
                  <a:pt x="10846" y="21452"/>
                  <a:pt x="10884" y="21426"/>
                  <a:pt x="10884" y="21392"/>
                </a:cubicBezTo>
                <a:cubicBezTo>
                  <a:pt x="10884" y="21345"/>
                  <a:pt x="10892" y="21345"/>
                  <a:pt x="10917" y="21392"/>
                </a:cubicBezTo>
                <a:cubicBezTo>
                  <a:pt x="10964" y="21476"/>
                  <a:pt x="11104" y="21468"/>
                  <a:pt x="11104" y="21382"/>
                </a:cubicBezTo>
                <a:cubicBezTo>
                  <a:pt x="11104" y="21336"/>
                  <a:pt x="11085" y="21321"/>
                  <a:pt x="11049" y="21338"/>
                </a:cubicBezTo>
                <a:cubicBezTo>
                  <a:pt x="11005" y="21359"/>
                  <a:pt x="10994" y="21338"/>
                  <a:pt x="10994" y="21233"/>
                </a:cubicBezTo>
                <a:cubicBezTo>
                  <a:pt x="10994" y="21128"/>
                  <a:pt x="11007" y="21103"/>
                  <a:pt x="11061" y="21103"/>
                </a:cubicBezTo>
                <a:cubicBezTo>
                  <a:pt x="11117" y="21103"/>
                  <a:pt x="11129" y="21131"/>
                  <a:pt x="11136" y="21264"/>
                </a:cubicBezTo>
                <a:cubicBezTo>
                  <a:pt x="11144" y="21399"/>
                  <a:pt x="11158" y="21428"/>
                  <a:pt x="11221" y="21441"/>
                </a:cubicBezTo>
                <a:cubicBezTo>
                  <a:pt x="11262" y="21450"/>
                  <a:pt x="11297" y="21433"/>
                  <a:pt x="11297" y="21404"/>
                </a:cubicBezTo>
                <a:cubicBezTo>
                  <a:pt x="11297" y="21375"/>
                  <a:pt x="11278" y="21351"/>
                  <a:pt x="11255" y="21351"/>
                </a:cubicBezTo>
                <a:cubicBezTo>
                  <a:pt x="11230" y="21351"/>
                  <a:pt x="11214" y="21305"/>
                  <a:pt x="11214" y="21227"/>
                </a:cubicBezTo>
                <a:cubicBezTo>
                  <a:pt x="11214" y="21150"/>
                  <a:pt x="11230" y="21103"/>
                  <a:pt x="11255" y="21103"/>
                </a:cubicBezTo>
                <a:cubicBezTo>
                  <a:pt x="11278" y="21103"/>
                  <a:pt x="11297" y="21070"/>
                  <a:pt x="11297" y="21029"/>
                </a:cubicBezTo>
                <a:cubicBezTo>
                  <a:pt x="11297" y="20988"/>
                  <a:pt x="11278" y="20955"/>
                  <a:pt x="11255" y="20955"/>
                </a:cubicBezTo>
                <a:cubicBezTo>
                  <a:pt x="11233" y="20955"/>
                  <a:pt x="11214" y="20932"/>
                  <a:pt x="11214" y="20905"/>
                </a:cubicBezTo>
                <a:cubicBezTo>
                  <a:pt x="11214" y="20878"/>
                  <a:pt x="11195" y="20855"/>
                  <a:pt x="11173" y="20855"/>
                </a:cubicBezTo>
                <a:close/>
                <a:moveTo>
                  <a:pt x="12492" y="20858"/>
                </a:moveTo>
                <a:cubicBezTo>
                  <a:pt x="12470" y="20869"/>
                  <a:pt x="12446" y="20906"/>
                  <a:pt x="12437" y="20957"/>
                </a:cubicBezTo>
                <a:cubicBezTo>
                  <a:pt x="12424" y="21030"/>
                  <a:pt x="12409" y="21045"/>
                  <a:pt x="12385" y="21009"/>
                </a:cubicBezTo>
                <a:cubicBezTo>
                  <a:pt x="12367" y="20981"/>
                  <a:pt x="12315" y="20964"/>
                  <a:pt x="12271" y="20970"/>
                </a:cubicBezTo>
                <a:cubicBezTo>
                  <a:pt x="12194" y="20981"/>
                  <a:pt x="12189" y="20995"/>
                  <a:pt x="12181" y="21216"/>
                </a:cubicBezTo>
                <a:cubicBezTo>
                  <a:pt x="12174" y="21425"/>
                  <a:pt x="12179" y="21452"/>
                  <a:pt x="12229" y="21452"/>
                </a:cubicBezTo>
                <a:cubicBezTo>
                  <a:pt x="12276" y="21452"/>
                  <a:pt x="12286" y="21419"/>
                  <a:pt x="12286" y="21277"/>
                </a:cubicBezTo>
                <a:cubicBezTo>
                  <a:pt x="12286" y="21181"/>
                  <a:pt x="12298" y="21103"/>
                  <a:pt x="12313" y="21103"/>
                </a:cubicBezTo>
                <a:cubicBezTo>
                  <a:pt x="12329" y="21103"/>
                  <a:pt x="12341" y="21181"/>
                  <a:pt x="12341" y="21277"/>
                </a:cubicBezTo>
                <a:cubicBezTo>
                  <a:pt x="12341" y="21529"/>
                  <a:pt x="12422" y="21518"/>
                  <a:pt x="12427" y="21264"/>
                </a:cubicBezTo>
                <a:lnTo>
                  <a:pt x="12431" y="21079"/>
                </a:lnTo>
                <a:lnTo>
                  <a:pt x="12447" y="21252"/>
                </a:lnTo>
                <a:cubicBezTo>
                  <a:pt x="12461" y="21396"/>
                  <a:pt x="12478" y="21428"/>
                  <a:pt x="12540" y="21441"/>
                </a:cubicBezTo>
                <a:cubicBezTo>
                  <a:pt x="12582" y="21450"/>
                  <a:pt x="12616" y="21433"/>
                  <a:pt x="12616" y="21404"/>
                </a:cubicBezTo>
                <a:cubicBezTo>
                  <a:pt x="12616" y="21375"/>
                  <a:pt x="12597" y="21351"/>
                  <a:pt x="12574" y="21351"/>
                </a:cubicBezTo>
                <a:cubicBezTo>
                  <a:pt x="12549" y="21351"/>
                  <a:pt x="12533" y="21305"/>
                  <a:pt x="12533" y="21227"/>
                </a:cubicBezTo>
                <a:cubicBezTo>
                  <a:pt x="12533" y="21150"/>
                  <a:pt x="12549" y="21103"/>
                  <a:pt x="12574" y="21103"/>
                </a:cubicBezTo>
                <a:cubicBezTo>
                  <a:pt x="12597" y="21103"/>
                  <a:pt x="12616" y="21070"/>
                  <a:pt x="12616" y="21029"/>
                </a:cubicBezTo>
                <a:cubicBezTo>
                  <a:pt x="12616" y="20988"/>
                  <a:pt x="12597" y="20955"/>
                  <a:pt x="12574" y="20955"/>
                </a:cubicBezTo>
                <a:cubicBezTo>
                  <a:pt x="12552" y="20955"/>
                  <a:pt x="12533" y="20932"/>
                  <a:pt x="12533" y="20905"/>
                </a:cubicBezTo>
                <a:cubicBezTo>
                  <a:pt x="12533" y="20859"/>
                  <a:pt x="12514" y="20846"/>
                  <a:pt x="12492" y="20858"/>
                </a:cubicBezTo>
                <a:close/>
                <a:moveTo>
                  <a:pt x="11803" y="20952"/>
                </a:moveTo>
                <a:cubicBezTo>
                  <a:pt x="11771" y="20943"/>
                  <a:pt x="11734" y="20966"/>
                  <a:pt x="11699" y="21028"/>
                </a:cubicBezTo>
                <a:cubicBezTo>
                  <a:pt x="11664" y="21092"/>
                  <a:pt x="11657" y="21092"/>
                  <a:pt x="11643" y="21028"/>
                </a:cubicBezTo>
                <a:cubicBezTo>
                  <a:pt x="11625" y="20940"/>
                  <a:pt x="11513" y="20931"/>
                  <a:pt x="11467" y="21014"/>
                </a:cubicBezTo>
                <a:cubicBezTo>
                  <a:pt x="11423" y="21093"/>
                  <a:pt x="11425" y="21386"/>
                  <a:pt x="11468" y="21418"/>
                </a:cubicBezTo>
                <a:cubicBezTo>
                  <a:pt x="11531" y="21463"/>
                  <a:pt x="11653" y="21452"/>
                  <a:pt x="11653" y="21401"/>
                </a:cubicBezTo>
                <a:cubicBezTo>
                  <a:pt x="11653" y="21370"/>
                  <a:pt x="11673" y="21373"/>
                  <a:pt x="11704" y="21409"/>
                </a:cubicBezTo>
                <a:cubicBezTo>
                  <a:pt x="11733" y="21441"/>
                  <a:pt x="11788" y="21451"/>
                  <a:pt x="11828" y="21432"/>
                </a:cubicBezTo>
                <a:cubicBezTo>
                  <a:pt x="11889" y="21405"/>
                  <a:pt x="11901" y="21371"/>
                  <a:pt x="11901" y="21236"/>
                </a:cubicBezTo>
                <a:cubicBezTo>
                  <a:pt x="11901" y="21074"/>
                  <a:pt x="11858" y="20968"/>
                  <a:pt x="11803" y="20952"/>
                </a:cubicBezTo>
                <a:close/>
                <a:moveTo>
                  <a:pt x="11970" y="20955"/>
                </a:moveTo>
                <a:cubicBezTo>
                  <a:pt x="11939" y="20955"/>
                  <a:pt x="11929" y="21012"/>
                  <a:pt x="11929" y="21170"/>
                </a:cubicBezTo>
                <a:cubicBezTo>
                  <a:pt x="11929" y="21288"/>
                  <a:pt x="11937" y="21400"/>
                  <a:pt x="11947" y="21418"/>
                </a:cubicBezTo>
                <a:cubicBezTo>
                  <a:pt x="11957" y="21436"/>
                  <a:pt x="12007" y="21452"/>
                  <a:pt x="12057" y="21452"/>
                </a:cubicBezTo>
                <a:lnTo>
                  <a:pt x="12148" y="21452"/>
                </a:lnTo>
                <a:lnTo>
                  <a:pt x="12148" y="21199"/>
                </a:lnTo>
                <a:cubicBezTo>
                  <a:pt x="12148" y="20900"/>
                  <a:pt x="12085" y="20876"/>
                  <a:pt x="12071" y="21170"/>
                </a:cubicBezTo>
                <a:cubicBezTo>
                  <a:pt x="12060" y="21416"/>
                  <a:pt x="12011" y="21402"/>
                  <a:pt x="12011" y="21153"/>
                </a:cubicBezTo>
                <a:cubicBezTo>
                  <a:pt x="12011" y="21009"/>
                  <a:pt x="12000" y="20955"/>
                  <a:pt x="11970" y="2095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52" name="Rectangle"/>
          <p:cNvSpPr/>
          <p:nvPr/>
        </p:nvSpPr>
        <p:spPr>
          <a:xfrm>
            <a:off x="12590153" y="5033857"/>
            <a:ext cx="11489259" cy="6366794"/>
          </a:xfrm>
          <a:prstGeom prst="rect">
            <a:avLst/>
          </a:prstGeom>
          <a:solidFill>
            <a:srgbClr val="000000">
              <a:alpha val="7066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OBject Cou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 Count</a:t>
            </a:r>
          </a:p>
        </p:txBody>
      </p:sp>
      <p:sp>
        <p:nvSpPr>
          <p:cNvPr id="255" name="10+: more &quot;layered&quot;…"/>
          <p:cNvSpPr txBox="1"/>
          <p:nvPr>
            <p:ph type="body" sz="half" idx="1"/>
          </p:nvPr>
        </p:nvSpPr>
        <p:spPr>
          <a:xfrm>
            <a:off x="673100" y="3835400"/>
            <a:ext cx="9516416" cy="8864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t>10+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: more "layered"</a:t>
            </a:r>
            <a:endParaRPr b="0">
              <a:latin typeface="+mn-lt"/>
              <a:ea typeface="+mn-ea"/>
              <a:cs typeface="+mn-cs"/>
              <a:sym typeface="Gill Sans Light"/>
            </a:endParaRPr>
          </a:p>
          <a:p>
            <a:pPr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rPr b="0">
                <a:latin typeface="+mn-lt"/>
                <a:ea typeface="+mn-ea"/>
                <a:cs typeface="+mn-cs"/>
                <a:sym typeface="Gill Sans Light"/>
              </a:rPr>
              <a:t>many </a:t>
            </a:r>
            <a14:m>
              <m:oMath>
                <m:r>
                  <a:rPr xmlns:a="http://schemas.openxmlformats.org/drawingml/2006/main" sz="5500" i="1">
                    <a:solidFill>
                      <a:srgbClr val="525252"/>
                    </a:solidFill>
                    <a:latin typeface="Cambria Math" panose="02040503050406030204" pitchFamily="18" charset="0"/>
                  </a:rPr>
                  <m:t>≈</m:t>
                </m:r>
              </m:oMath>
            </a14:m>
            <a:r>
              <a:rPr b="0">
                <a:latin typeface="+mn-lt"/>
                <a:ea typeface="+mn-ea"/>
                <a:cs typeface="+mn-cs"/>
                <a:sym typeface="Gill Sans Light"/>
              </a:rPr>
              <a:t> a lot of</a:t>
            </a:r>
            <a:endParaRPr b="0">
              <a:latin typeface="+mn-lt"/>
              <a:ea typeface="+mn-ea"/>
              <a:cs typeface="+mn-cs"/>
              <a:sym typeface="Gill Sans Light"/>
            </a:endParaRPr>
          </a:p>
          <a:p>
            <a:pPr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rPr b="0">
                <a:latin typeface="+mn-lt"/>
                <a:ea typeface="+mn-ea"/>
                <a:cs typeface="+mn-cs"/>
                <a:sym typeface="Gill Sans Light"/>
              </a:rPr>
              <a:t>some </a:t>
            </a:r>
            <a14:m>
              <m:oMath>
                <m:r>
                  <a:rPr xmlns:a="http://schemas.openxmlformats.org/drawingml/2006/main" sz="5500" i="1">
                    <a:solidFill>
                      <a:srgbClr val="525252"/>
                    </a:solidFill>
                    <a:latin typeface="Cambria Math" panose="02040503050406030204" pitchFamily="18" charset="0"/>
                  </a:rPr>
                  <m:t>≈</m:t>
                </m:r>
              </m:oMath>
            </a14:m>
            <a:r>
              <a:rPr b="0">
                <a:latin typeface="+mn-lt"/>
                <a:ea typeface="+mn-ea"/>
                <a:cs typeface="+mn-cs"/>
                <a:sym typeface="Gill Sans Light"/>
              </a:rPr>
              <a:t> baseline</a:t>
            </a:r>
            <a:endParaRPr b="0">
              <a:latin typeface="+mn-lt"/>
              <a:ea typeface="+mn-ea"/>
              <a:cs typeface="+mn-cs"/>
              <a:sym typeface="Gill Sans Light"/>
            </a:endParaRPr>
          </a:p>
          <a:p>
            <a:pPr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rPr b="0">
                <a:latin typeface="+mn-lt"/>
                <a:ea typeface="+mn-ea"/>
                <a:cs typeface="+mn-cs"/>
                <a:sym typeface="Gill Sans Light"/>
              </a:rPr>
              <a:t>few </a:t>
            </a:r>
            <a14:m>
              <m:oMath>
                <m:r>
                  <a:rPr xmlns:a="http://schemas.openxmlformats.org/drawingml/2006/main" sz="5500" i="1">
                    <a:solidFill>
                      <a:srgbClr val="525252"/>
                    </a:solidFill>
                    <a:latin typeface="Cambria Math" panose="02040503050406030204" pitchFamily="18" charset="0"/>
                  </a:rPr>
                  <m:t>≠</m:t>
                </m:r>
              </m:oMath>
            </a14:m>
            <a:r>
              <a:rPr b="0">
                <a:latin typeface="+mn-lt"/>
                <a:ea typeface="+mn-ea"/>
                <a:cs typeface="+mn-cs"/>
                <a:sym typeface="Gill Sans Light"/>
              </a:rPr>
              <a:t> a few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998" t="1339" r="894" b="1591"/>
          <a:stretch>
            <a:fillRect/>
          </a:stretch>
        </p:blipFill>
        <p:spPr>
          <a:xfrm>
            <a:off x="10495506" y="4465389"/>
            <a:ext cx="13764226" cy="7604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4" fill="norm" stroke="1" extrusionOk="0">
                <a:moveTo>
                  <a:pt x="11272" y="0"/>
                </a:moveTo>
                <a:cubicBezTo>
                  <a:pt x="6056" y="0"/>
                  <a:pt x="4511" y="14"/>
                  <a:pt x="4486" y="60"/>
                </a:cubicBezTo>
                <a:cubicBezTo>
                  <a:pt x="4451" y="123"/>
                  <a:pt x="4437" y="1049"/>
                  <a:pt x="4471" y="1109"/>
                </a:cubicBezTo>
                <a:cubicBezTo>
                  <a:pt x="4481" y="1127"/>
                  <a:pt x="7541" y="1142"/>
                  <a:pt x="11272" y="1142"/>
                </a:cubicBezTo>
                <a:cubicBezTo>
                  <a:pt x="17951" y="1142"/>
                  <a:pt x="18056" y="1140"/>
                  <a:pt x="18084" y="1046"/>
                </a:cubicBezTo>
                <a:cubicBezTo>
                  <a:pt x="18131" y="887"/>
                  <a:pt x="18120" y="170"/>
                  <a:pt x="18069" y="78"/>
                </a:cubicBezTo>
                <a:cubicBezTo>
                  <a:pt x="18030" y="7"/>
                  <a:pt x="17375" y="0"/>
                  <a:pt x="11272" y="0"/>
                </a:cubicBezTo>
                <a:close/>
                <a:moveTo>
                  <a:pt x="1182" y="1589"/>
                </a:moveTo>
                <a:lnTo>
                  <a:pt x="1182" y="2408"/>
                </a:lnTo>
                <a:cubicBezTo>
                  <a:pt x="1182" y="3103"/>
                  <a:pt x="1176" y="3228"/>
                  <a:pt x="1141" y="3228"/>
                </a:cubicBezTo>
                <a:cubicBezTo>
                  <a:pt x="1118" y="3228"/>
                  <a:pt x="1099" y="3250"/>
                  <a:pt x="1099" y="3277"/>
                </a:cubicBezTo>
                <a:cubicBezTo>
                  <a:pt x="1099" y="3304"/>
                  <a:pt x="1118" y="3327"/>
                  <a:pt x="1141" y="3327"/>
                </a:cubicBezTo>
                <a:cubicBezTo>
                  <a:pt x="1177" y="3327"/>
                  <a:pt x="1182" y="3536"/>
                  <a:pt x="1182" y="4916"/>
                </a:cubicBezTo>
                <a:cubicBezTo>
                  <a:pt x="1182" y="6295"/>
                  <a:pt x="1177" y="6505"/>
                  <a:pt x="1141" y="6505"/>
                </a:cubicBezTo>
                <a:cubicBezTo>
                  <a:pt x="1118" y="6505"/>
                  <a:pt x="1099" y="6527"/>
                  <a:pt x="1099" y="6554"/>
                </a:cubicBezTo>
                <a:cubicBezTo>
                  <a:pt x="1099" y="6582"/>
                  <a:pt x="1118" y="6604"/>
                  <a:pt x="1141" y="6604"/>
                </a:cubicBezTo>
                <a:cubicBezTo>
                  <a:pt x="1177" y="6604"/>
                  <a:pt x="1182" y="6814"/>
                  <a:pt x="1182" y="8193"/>
                </a:cubicBezTo>
                <a:cubicBezTo>
                  <a:pt x="1182" y="9572"/>
                  <a:pt x="1177" y="9782"/>
                  <a:pt x="1141" y="9782"/>
                </a:cubicBezTo>
                <a:cubicBezTo>
                  <a:pt x="1118" y="9782"/>
                  <a:pt x="1099" y="9804"/>
                  <a:pt x="1099" y="9832"/>
                </a:cubicBezTo>
                <a:cubicBezTo>
                  <a:pt x="1099" y="9859"/>
                  <a:pt x="1118" y="9881"/>
                  <a:pt x="1141" y="9881"/>
                </a:cubicBezTo>
                <a:cubicBezTo>
                  <a:pt x="1177" y="9881"/>
                  <a:pt x="1182" y="10091"/>
                  <a:pt x="1182" y="11470"/>
                </a:cubicBezTo>
                <a:cubicBezTo>
                  <a:pt x="1182" y="12849"/>
                  <a:pt x="1177" y="13059"/>
                  <a:pt x="1141" y="13059"/>
                </a:cubicBezTo>
                <a:cubicBezTo>
                  <a:pt x="1118" y="13059"/>
                  <a:pt x="1099" y="13093"/>
                  <a:pt x="1099" y="13133"/>
                </a:cubicBezTo>
                <a:cubicBezTo>
                  <a:pt x="1099" y="13174"/>
                  <a:pt x="1118" y="13208"/>
                  <a:pt x="1141" y="13208"/>
                </a:cubicBezTo>
                <a:cubicBezTo>
                  <a:pt x="1177" y="13208"/>
                  <a:pt x="1182" y="13415"/>
                  <a:pt x="1182" y="14772"/>
                </a:cubicBezTo>
                <a:cubicBezTo>
                  <a:pt x="1182" y="16129"/>
                  <a:pt x="1177" y="16336"/>
                  <a:pt x="1141" y="16336"/>
                </a:cubicBezTo>
                <a:cubicBezTo>
                  <a:pt x="1118" y="16336"/>
                  <a:pt x="1099" y="16370"/>
                  <a:pt x="1099" y="16411"/>
                </a:cubicBezTo>
                <a:cubicBezTo>
                  <a:pt x="1099" y="16452"/>
                  <a:pt x="1118" y="16485"/>
                  <a:pt x="1141" y="16485"/>
                </a:cubicBezTo>
                <a:cubicBezTo>
                  <a:pt x="1177" y="16485"/>
                  <a:pt x="1182" y="16695"/>
                  <a:pt x="1182" y="18074"/>
                </a:cubicBezTo>
                <a:cubicBezTo>
                  <a:pt x="1182" y="19453"/>
                  <a:pt x="1177" y="19663"/>
                  <a:pt x="1141" y="19663"/>
                </a:cubicBezTo>
                <a:cubicBezTo>
                  <a:pt x="1118" y="19663"/>
                  <a:pt x="1099" y="19685"/>
                  <a:pt x="1099" y="19713"/>
                </a:cubicBezTo>
                <a:cubicBezTo>
                  <a:pt x="1099" y="19740"/>
                  <a:pt x="1116" y="19762"/>
                  <a:pt x="1137" y="19762"/>
                </a:cubicBezTo>
                <a:cubicBezTo>
                  <a:pt x="1158" y="19762"/>
                  <a:pt x="1184" y="19813"/>
                  <a:pt x="1196" y="19875"/>
                </a:cubicBezTo>
                <a:lnTo>
                  <a:pt x="1216" y="19986"/>
                </a:lnTo>
                <a:lnTo>
                  <a:pt x="1229" y="19875"/>
                </a:lnTo>
                <a:lnTo>
                  <a:pt x="1241" y="19762"/>
                </a:lnTo>
                <a:lnTo>
                  <a:pt x="2215" y="19762"/>
                </a:lnTo>
                <a:cubicBezTo>
                  <a:pt x="3044" y="19762"/>
                  <a:pt x="3188" y="19773"/>
                  <a:pt x="3188" y="19834"/>
                </a:cubicBezTo>
                <a:cubicBezTo>
                  <a:pt x="3188" y="19953"/>
                  <a:pt x="3246" y="19979"/>
                  <a:pt x="3262" y="19867"/>
                </a:cubicBezTo>
                <a:cubicBezTo>
                  <a:pt x="3277" y="19764"/>
                  <a:pt x="3285" y="19762"/>
                  <a:pt x="4236" y="19762"/>
                </a:cubicBezTo>
                <a:cubicBezTo>
                  <a:pt x="5053" y="19762"/>
                  <a:pt x="5195" y="19773"/>
                  <a:pt x="5195" y="19834"/>
                </a:cubicBezTo>
                <a:cubicBezTo>
                  <a:pt x="5195" y="19953"/>
                  <a:pt x="5252" y="19979"/>
                  <a:pt x="5269" y="19867"/>
                </a:cubicBezTo>
                <a:cubicBezTo>
                  <a:pt x="5284" y="19764"/>
                  <a:pt x="5291" y="19762"/>
                  <a:pt x="6254" y="19762"/>
                </a:cubicBezTo>
                <a:lnTo>
                  <a:pt x="7225" y="19762"/>
                </a:lnTo>
                <a:lnTo>
                  <a:pt x="7237" y="19875"/>
                </a:lnTo>
                <a:lnTo>
                  <a:pt x="7249" y="19986"/>
                </a:lnTo>
                <a:lnTo>
                  <a:pt x="7270" y="19875"/>
                </a:lnTo>
                <a:lnTo>
                  <a:pt x="7290" y="19762"/>
                </a:lnTo>
                <a:lnTo>
                  <a:pt x="8260" y="19762"/>
                </a:lnTo>
                <a:lnTo>
                  <a:pt x="9231" y="19762"/>
                </a:lnTo>
                <a:lnTo>
                  <a:pt x="9243" y="19875"/>
                </a:lnTo>
                <a:lnTo>
                  <a:pt x="9256" y="19986"/>
                </a:lnTo>
                <a:lnTo>
                  <a:pt x="9276" y="19875"/>
                </a:lnTo>
                <a:lnTo>
                  <a:pt x="9296" y="19762"/>
                </a:lnTo>
                <a:lnTo>
                  <a:pt x="10267" y="19762"/>
                </a:lnTo>
                <a:lnTo>
                  <a:pt x="11237" y="19762"/>
                </a:lnTo>
                <a:lnTo>
                  <a:pt x="11250" y="19875"/>
                </a:lnTo>
                <a:lnTo>
                  <a:pt x="11262" y="19986"/>
                </a:lnTo>
                <a:lnTo>
                  <a:pt x="11282" y="19875"/>
                </a:lnTo>
                <a:lnTo>
                  <a:pt x="11303" y="19762"/>
                </a:lnTo>
                <a:lnTo>
                  <a:pt x="12274" y="19762"/>
                </a:lnTo>
                <a:lnTo>
                  <a:pt x="13244" y="19762"/>
                </a:lnTo>
                <a:lnTo>
                  <a:pt x="13256" y="19875"/>
                </a:lnTo>
                <a:lnTo>
                  <a:pt x="13268" y="19986"/>
                </a:lnTo>
                <a:lnTo>
                  <a:pt x="13289" y="19875"/>
                </a:lnTo>
                <a:lnTo>
                  <a:pt x="13309" y="19762"/>
                </a:lnTo>
                <a:lnTo>
                  <a:pt x="14281" y="19762"/>
                </a:lnTo>
                <a:cubicBezTo>
                  <a:pt x="15128" y="19762"/>
                  <a:pt x="15254" y="19773"/>
                  <a:pt x="15254" y="19838"/>
                </a:cubicBezTo>
                <a:cubicBezTo>
                  <a:pt x="15254" y="19879"/>
                  <a:pt x="15267" y="19912"/>
                  <a:pt x="15282" y="19912"/>
                </a:cubicBezTo>
                <a:cubicBezTo>
                  <a:pt x="15297" y="19912"/>
                  <a:pt x="15309" y="19879"/>
                  <a:pt x="15309" y="19838"/>
                </a:cubicBezTo>
                <a:cubicBezTo>
                  <a:pt x="15309" y="19773"/>
                  <a:pt x="15436" y="19762"/>
                  <a:pt x="16285" y="19762"/>
                </a:cubicBezTo>
                <a:cubicBezTo>
                  <a:pt x="17134" y="19762"/>
                  <a:pt x="17261" y="19773"/>
                  <a:pt x="17261" y="19838"/>
                </a:cubicBezTo>
                <a:cubicBezTo>
                  <a:pt x="17261" y="19879"/>
                  <a:pt x="17273" y="19912"/>
                  <a:pt x="17288" y="19912"/>
                </a:cubicBezTo>
                <a:cubicBezTo>
                  <a:pt x="17303" y="19912"/>
                  <a:pt x="17316" y="19879"/>
                  <a:pt x="17316" y="19838"/>
                </a:cubicBezTo>
                <a:cubicBezTo>
                  <a:pt x="17316" y="19773"/>
                  <a:pt x="17442" y="19762"/>
                  <a:pt x="18288" y="19762"/>
                </a:cubicBezTo>
                <a:lnTo>
                  <a:pt x="19261" y="19762"/>
                </a:lnTo>
                <a:lnTo>
                  <a:pt x="19281" y="19875"/>
                </a:lnTo>
                <a:lnTo>
                  <a:pt x="19302" y="19986"/>
                </a:lnTo>
                <a:lnTo>
                  <a:pt x="19313" y="19875"/>
                </a:lnTo>
                <a:lnTo>
                  <a:pt x="19326" y="19762"/>
                </a:lnTo>
                <a:lnTo>
                  <a:pt x="20296" y="19762"/>
                </a:lnTo>
                <a:lnTo>
                  <a:pt x="21267" y="19762"/>
                </a:lnTo>
                <a:lnTo>
                  <a:pt x="21283" y="19873"/>
                </a:lnTo>
                <a:cubicBezTo>
                  <a:pt x="21291" y="19933"/>
                  <a:pt x="21305" y="19971"/>
                  <a:pt x="21313" y="19957"/>
                </a:cubicBezTo>
                <a:cubicBezTo>
                  <a:pt x="21324" y="19936"/>
                  <a:pt x="21334" y="10896"/>
                  <a:pt x="21329" y="3737"/>
                </a:cubicBezTo>
                <a:lnTo>
                  <a:pt x="21328" y="1589"/>
                </a:lnTo>
                <a:lnTo>
                  <a:pt x="11255" y="1589"/>
                </a:lnTo>
                <a:lnTo>
                  <a:pt x="1182" y="1589"/>
                </a:lnTo>
                <a:close/>
                <a:moveTo>
                  <a:pt x="618" y="3079"/>
                </a:moveTo>
                <a:cubicBezTo>
                  <a:pt x="576" y="3079"/>
                  <a:pt x="550" y="3107"/>
                  <a:pt x="550" y="3153"/>
                </a:cubicBezTo>
                <a:cubicBezTo>
                  <a:pt x="550" y="3194"/>
                  <a:pt x="562" y="3228"/>
                  <a:pt x="577" y="3228"/>
                </a:cubicBezTo>
                <a:cubicBezTo>
                  <a:pt x="592" y="3228"/>
                  <a:pt x="605" y="3272"/>
                  <a:pt x="605" y="3327"/>
                </a:cubicBezTo>
                <a:cubicBezTo>
                  <a:pt x="605" y="3381"/>
                  <a:pt x="592" y="3426"/>
                  <a:pt x="577" y="3426"/>
                </a:cubicBezTo>
                <a:cubicBezTo>
                  <a:pt x="562" y="3426"/>
                  <a:pt x="550" y="3448"/>
                  <a:pt x="550" y="3476"/>
                </a:cubicBezTo>
                <a:cubicBezTo>
                  <a:pt x="550" y="3503"/>
                  <a:pt x="605" y="3525"/>
                  <a:pt x="673" y="3525"/>
                </a:cubicBezTo>
                <a:cubicBezTo>
                  <a:pt x="741" y="3525"/>
                  <a:pt x="797" y="3503"/>
                  <a:pt x="797" y="3476"/>
                </a:cubicBezTo>
                <a:cubicBezTo>
                  <a:pt x="797" y="3445"/>
                  <a:pt x="817" y="3448"/>
                  <a:pt x="848" y="3483"/>
                </a:cubicBezTo>
                <a:cubicBezTo>
                  <a:pt x="876" y="3515"/>
                  <a:pt x="920" y="3528"/>
                  <a:pt x="945" y="3510"/>
                </a:cubicBezTo>
                <a:cubicBezTo>
                  <a:pt x="1007" y="3468"/>
                  <a:pt x="1007" y="3136"/>
                  <a:pt x="945" y="3093"/>
                </a:cubicBezTo>
                <a:cubicBezTo>
                  <a:pt x="885" y="3052"/>
                  <a:pt x="813" y="3139"/>
                  <a:pt x="802" y="3265"/>
                </a:cubicBezTo>
                <a:cubicBezTo>
                  <a:pt x="798" y="3321"/>
                  <a:pt x="770" y="3378"/>
                  <a:pt x="740" y="3392"/>
                </a:cubicBezTo>
                <a:cubicBezTo>
                  <a:pt x="695" y="3413"/>
                  <a:pt x="687" y="3391"/>
                  <a:pt x="687" y="3248"/>
                </a:cubicBezTo>
                <a:cubicBezTo>
                  <a:pt x="687" y="3101"/>
                  <a:pt x="678" y="3079"/>
                  <a:pt x="618" y="3079"/>
                </a:cubicBezTo>
                <a:close/>
                <a:moveTo>
                  <a:pt x="899" y="6363"/>
                </a:moveTo>
                <a:cubicBezTo>
                  <a:pt x="853" y="6375"/>
                  <a:pt x="811" y="6447"/>
                  <a:pt x="811" y="6534"/>
                </a:cubicBezTo>
                <a:cubicBezTo>
                  <a:pt x="811" y="6585"/>
                  <a:pt x="790" y="6635"/>
                  <a:pt x="765" y="6643"/>
                </a:cubicBezTo>
                <a:cubicBezTo>
                  <a:pt x="732" y="6655"/>
                  <a:pt x="716" y="6620"/>
                  <a:pt x="710" y="6521"/>
                </a:cubicBezTo>
                <a:cubicBezTo>
                  <a:pt x="703" y="6409"/>
                  <a:pt x="687" y="6381"/>
                  <a:pt x="632" y="6381"/>
                </a:cubicBezTo>
                <a:cubicBezTo>
                  <a:pt x="577" y="6381"/>
                  <a:pt x="561" y="6409"/>
                  <a:pt x="554" y="6522"/>
                </a:cubicBezTo>
                <a:cubicBezTo>
                  <a:pt x="549" y="6599"/>
                  <a:pt x="552" y="6692"/>
                  <a:pt x="560" y="6728"/>
                </a:cubicBezTo>
                <a:cubicBezTo>
                  <a:pt x="570" y="6776"/>
                  <a:pt x="629" y="6792"/>
                  <a:pt x="775" y="6787"/>
                </a:cubicBezTo>
                <a:lnTo>
                  <a:pt x="976" y="6777"/>
                </a:lnTo>
                <a:lnTo>
                  <a:pt x="984" y="6592"/>
                </a:lnTo>
                <a:cubicBezTo>
                  <a:pt x="990" y="6452"/>
                  <a:pt x="981" y="6397"/>
                  <a:pt x="946" y="6373"/>
                </a:cubicBezTo>
                <a:cubicBezTo>
                  <a:pt x="931" y="6362"/>
                  <a:pt x="915" y="6359"/>
                  <a:pt x="899" y="6363"/>
                </a:cubicBezTo>
                <a:close/>
                <a:moveTo>
                  <a:pt x="100" y="8749"/>
                </a:moveTo>
                <a:cubicBezTo>
                  <a:pt x="79" y="8744"/>
                  <a:pt x="82" y="8768"/>
                  <a:pt x="82" y="8815"/>
                </a:cubicBezTo>
                <a:cubicBezTo>
                  <a:pt x="82" y="8857"/>
                  <a:pt x="117" y="8915"/>
                  <a:pt x="158" y="8946"/>
                </a:cubicBezTo>
                <a:lnTo>
                  <a:pt x="234" y="9001"/>
                </a:lnTo>
                <a:lnTo>
                  <a:pt x="165" y="9034"/>
                </a:lnTo>
                <a:cubicBezTo>
                  <a:pt x="116" y="9056"/>
                  <a:pt x="94" y="9105"/>
                  <a:pt x="88" y="9200"/>
                </a:cubicBezTo>
                <a:cubicBezTo>
                  <a:pt x="83" y="9274"/>
                  <a:pt x="67" y="9336"/>
                  <a:pt x="53" y="9336"/>
                </a:cubicBezTo>
                <a:cubicBezTo>
                  <a:pt x="15" y="9336"/>
                  <a:pt x="22" y="9472"/>
                  <a:pt x="62" y="9501"/>
                </a:cubicBezTo>
                <a:cubicBezTo>
                  <a:pt x="82" y="9516"/>
                  <a:pt x="77" y="9527"/>
                  <a:pt x="48" y="9530"/>
                </a:cubicBezTo>
                <a:cubicBezTo>
                  <a:pt x="21" y="9532"/>
                  <a:pt x="0" y="9567"/>
                  <a:pt x="0" y="9608"/>
                </a:cubicBezTo>
                <a:cubicBezTo>
                  <a:pt x="0" y="9667"/>
                  <a:pt x="38" y="9683"/>
                  <a:pt x="179" y="9683"/>
                </a:cubicBezTo>
                <a:cubicBezTo>
                  <a:pt x="319" y="9683"/>
                  <a:pt x="357" y="9667"/>
                  <a:pt x="357" y="9608"/>
                </a:cubicBezTo>
                <a:cubicBezTo>
                  <a:pt x="357" y="9557"/>
                  <a:pt x="326" y="9532"/>
                  <a:pt x="254" y="9527"/>
                </a:cubicBezTo>
                <a:lnTo>
                  <a:pt x="151" y="9520"/>
                </a:lnTo>
                <a:lnTo>
                  <a:pt x="247" y="9490"/>
                </a:lnTo>
                <a:cubicBezTo>
                  <a:pt x="327" y="9465"/>
                  <a:pt x="345" y="9436"/>
                  <a:pt x="352" y="9323"/>
                </a:cubicBezTo>
                <a:cubicBezTo>
                  <a:pt x="359" y="9222"/>
                  <a:pt x="349" y="9186"/>
                  <a:pt x="315" y="9186"/>
                </a:cubicBezTo>
                <a:cubicBezTo>
                  <a:pt x="286" y="9186"/>
                  <a:pt x="274" y="9212"/>
                  <a:pt x="285" y="9260"/>
                </a:cubicBezTo>
                <a:cubicBezTo>
                  <a:pt x="296" y="9313"/>
                  <a:pt x="282" y="9336"/>
                  <a:pt x="235" y="9336"/>
                </a:cubicBezTo>
                <a:cubicBezTo>
                  <a:pt x="200" y="9336"/>
                  <a:pt x="164" y="9303"/>
                  <a:pt x="155" y="9262"/>
                </a:cubicBezTo>
                <a:cubicBezTo>
                  <a:pt x="144" y="9210"/>
                  <a:pt x="172" y="9171"/>
                  <a:pt x="253" y="9127"/>
                </a:cubicBezTo>
                <a:cubicBezTo>
                  <a:pt x="342" y="9079"/>
                  <a:pt x="369" y="9079"/>
                  <a:pt x="378" y="9126"/>
                </a:cubicBezTo>
                <a:cubicBezTo>
                  <a:pt x="397" y="9231"/>
                  <a:pt x="444" y="9191"/>
                  <a:pt x="435" y="9078"/>
                </a:cubicBezTo>
                <a:cubicBezTo>
                  <a:pt x="428" y="8996"/>
                  <a:pt x="385" y="8939"/>
                  <a:pt x="262" y="8853"/>
                </a:cubicBezTo>
                <a:cubicBezTo>
                  <a:pt x="165" y="8785"/>
                  <a:pt x="120" y="8753"/>
                  <a:pt x="100" y="8749"/>
                </a:cubicBezTo>
                <a:close/>
                <a:moveTo>
                  <a:pt x="960" y="9638"/>
                </a:moveTo>
                <a:cubicBezTo>
                  <a:pt x="950" y="9636"/>
                  <a:pt x="937" y="9638"/>
                  <a:pt x="919" y="9642"/>
                </a:cubicBezTo>
                <a:cubicBezTo>
                  <a:pt x="825" y="9662"/>
                  <a:pt x="784" y="9777"/>
                  <a:pt x="808" y="9951"/>
                </a:cubicBezTo>
                <a:cubicBezTo>
                  <a:pt x="823" y="10062"/>
                  <a:pt x="840" y="10083"/>
                  <a:pt x="901" y="10070"/>
                </a:cubicBezTo>
                <a:cubicBezTo>
                  <a:pt x="968" y="10057"/>
                  <a:pt x="976" y="10033"/>
                  <a:pt x="984" y="9841"/>
                </a:cubicBezTo>
                <a:cubicBezTo>
                  <a:pt x="990" y="9685"/>
                  <a:pt x="991" y="9643"/>
                  <a:pt x="960" y="9638"/>
                </a:cubicBezTo>
                <a:close/>
                <a:moveTo>
                  <a:pt x="632" y="9658"/>
                </a:moveTo>
                <a:cubicBezTo>
                  <a:pt x="577" y="9658"/>
                  <a:pt x="561" y="9686"/>
                  <a:pt x="554" y="9799"/>
                </a:cubicBezTo>
                <a:cubicBezTo>
                  <a:pt x="549" y="9876"/>
                  <a:pt x="552" y="9969"/>
                  <a:pt x="560" y="10006"/>
                </a:cubicBezTo>
                <a:cubicBezTo>
                  <a:pt x="576" y="10081"/>
                  <a:pt x="797" y="10098"/>
                  <a:pt x="797" y="10024"/>
                </a:cubicBezTo>
                <a:cubicBezTo>
                  <a:pt x="797" y="10000"/>
                  <a:pt x="779" y="9980"/>
                  <a:pt x="757" y="9980"/>
                </a:cubicBezTo>
                <a:cubicBezTo>
                  <a:pt x="733" y="9980"/>
                  <a:pt x="715" y="9919"/>
                  <a:pt x="709" y="9819"/>
                </a:cubicBezTo>
                <a:cubicBezTo>
                  <a:pt x="702" y="9684"/>
                  <a:pt x="690" y="9658"/>
                  <a:pt x="632" y="9658"/>
                </a:cubicBezTo>
                <a:close/>
                <a:moveTo>
                  <a:pt x="179" y="9782"/>
                </a:moveTo>
                <a:cubicBezTo>
                  <a:pt x="78" y="9782"/>
                  <a:pt x="0" y="9804"/>
                  <a:pt x="0" y="9832"/>
                </a:cubicBezTo>
                <a:cubicBezTo>
                  <a:pt x="0" y="9860"/>
                  <a:pt x="78" y="9881"/>
                  <a:pt x="179" y="9881"/>
                </a:cubicBezTo>
                <a:cubicBezTo>
                  <a:pt x="280" y="9881"/>
                  <a:pt x="357" y="9860"/>
                  <a:pt x="357" y="9832"/>
                </a:cubicBezTo>
                <a:cubicBezTo>
                  <a:pt x="357" y="9804"/>
                  <a:pt x="280" y="9782"/>
                  <a:pt x="179" y="9782"/>
                </a:cubicBezTo>
                <a:close/>
                <a:moveTo>
                  <a:pt x="179" y="9980"/>
                </a:moveTo>
                <a:cubicBezTo>
                  <a:pt x="38" y="9980"/>
                  <a:pt x="0" y="9996"/>
                  <a:pt x="0" y="10055"/>
                </a:cubicBezTo>
                <a:cubicBezTo>
                  <a:pt x="0" y="10113"/>
                  <a:pt x="38" y="10130"/>
                  <a:pt x="179" y="10130"/>
                </a:cubicBezTo>
                <a:cubicBezTo>
                  <a:pt x="319" y="10130"/>
                  <a:pt x="357" y="10113"/>
                  <a:pt x="357" y="10055"/>
                </a:cubicBezTo>
                <a:cubicBezTo>
                  <a:pt x="357" y="9996"/>
                  <a:pt x="319" y="9980"/>
                  <a:pt x="179" y="9980"/>
                </a:cubicBezTo>
                <a:close/>
                <a:moveTo>
                  <a:pt x="252" y="10189"/>
                </a:moveTo>
                <a:cubicBezTo>
                  <a:pt x="145" y="10170"/>
                  <a:pt x="73" y="10259"/>
                  <a:pt x="92" y="10387"/>
                </a:cubicBezTo>
                <a:cubicBezTo>
                  <a:pt x="101" y="10451"/>
                  <a:pt x="89" y="10477"/>
                  <a:pt x="52" y="10477"/>
                </a:cubicBezTo>
                <a:cubicBezTo>
                  <a:pt x="23" y="10477"/>
                  <a:pt x="0" y="10500"/>
                  <a:pt x="0" y="10527"/>
                </a:cubicBezTo>
                <a:cubicBezTo>
                  <a:pt x="0" y="10555"/>
                  <a:pt x="79" y="10576"/>
                  <a:pt x="181" y="10576"/>
                </a:cubicBezTo>
                <a:lnTo>
                  <a:pt x="361" y="10576"/>
                </a:lnTo>
                <a:lnTo>
                  <a:pt x="352" y="10390"/>
                </a:lnTo>
                <a:cubicBezTo>
                  <a:pt x="344" y="10220"/>
                  <a:pt x="336" y="10203"/>
                  <a:pt x="252" y="10189"/>
                </a:cubicBezTo>
                <a:close/>
                <a:moveTo>
                  <a:pt x="251" y="10676"/>
                </a:moveTo>
                <a:cubicBezTo>
                  <a:pt x="131" y="10676"/>
                  <a:pt x="74" y="10765"/>
                  <a:pt x="87" y="10930"/>
                </a:cubicBezTo>
                <a:cubicBezTo>
                  <a:pt x="101" y="11099"/>
                  <a:pt x="164" y="11106"/>
                  <a:pt x="169" y="10940"/>
                </a:cubicBezTo>
                <a:cubicBezTo>
                  <a:pt x="172" y="10806"/>
                  <a:pt x="173" y="10806"/>
                  <a:pt x="185" y="10925"/>
                </a:cubicBezTo>
                <a:cubicBezTo>
                  <a:pt x="192" y="10993"/>
                  <a:pt x="212" y="11065"/>
                  <a:pt x="230" y="11085"/>
                </a:cubicBezTo>
                <a:cubicBezTo>
                  <a:pt x="249" y="11107"/>
                  <a:pt x="239" y="11121"/>
                  <a:pt x="205" y="11122"/>
                </a:cubicBezTo>
                <a:cubicBezTo>
                  <a:pt x="135" y="11123"/>
                  <a:pt x="82" y="11213"/>
                  <a:pt x="82" y="11332"/>
                </a:cubicBezTo>
                <a:cubicBezTo>
                  <a:pt x="82" y="11381"/>
                  <a:pt x="64" y="11421"/>
                  <a:pt x="41" y="11421"/>
                </a:cubicBezTo>
                <a:cubicBezTo>
                  <a:pt x="18" y="11421"/>
                  <a:pt x="0" y="11454"/>
                  <a:pt x="0" y="11495"/>
                </a:cubicBezTo>
                <a:cubicBezTo>
                  <a:pt x="0" y="11553"/>
                  <a:pt x="38" y="11569"/>
                  <a:pt x="179" y="11569"/>
                </a:cubicBezTo>
                <a:lnTo>
                  <a:pt x="357" y="11569"/>
                </a:lnTo>
                <a:lnTo>
                  <a:pt x="357" y="11377"/>
                </a:lnTo>
                <a:cubicBezTo>
                  <a:pt x="357" y="11238"/>
                  <a:pt x="343" y="11174"/>
                  <a:pt x="309" y="11150"/>
                </a:cubicBezTo>
                <a:cubicBezTo>
                  <a:pt x="263" y="11118"/>
                  <a:pt x="263" y="11114"/>
                  <a:pt x="309" y="11068"/>
                </a:cubicBezTo>
                <a:cubicBezTo>
                  <a:pt x="340" y="11036"/>
                  <a:pt x="357" y="10958"/>
                  <a:pt x="357" y="10847"/>
                </a:cubicBezTo>
                <a:cubicBezTo>
                  <a:pt x="357" y="10681"/>
                  <a:pt x="354" y="10676"/>
                  <a:pt x="251" y="10676"/>
                </a:cubicBezTo>
                <a:close/>
                <a:moveTo>
                  <a:pt x="237" y="11644"/>
                </a:moveTo>
                <a:cubicBezTo>
                  <a:pt x="107" y="11644"/>
                  <a:pt x="49" y="11762"/>
                  <a:pt x="103" y="11918"/>
                </a:cubicBezTo>
                <a:cubicBezTo>
                  <a:pt x="124" y="11976"/>
                  <a:pt x="127" y="12017"/>
                  <a:pt x="110" y="12017"/>
                </a:cubicBezTo>
                <a:cubicBezTo>
                  <a:pt x="95" y="12017"/>
                  <a:pt x="82" y="12082"/>
                  <a:pt x="82" y="12162"/>
                </a:cubicBezTo>
                <a:cubicBezTo>
                  <a:pt x="82" y="12242"/>
                  <a:pt x="70" y="12322"/>
                  <a:pt x="55" y="12339"/>
                </a:cubicBezTo>
                <a:cubicBezTo>
                  <a:pt x="40" y="12356"/>
                  <a:pt x="27" y="12447"/>
                  <a:pt x="27" y="12541"/>
                </a:cubicBezTo>
                <a:lnTo>
                  <a:pt x="27" y="12712"/>
                </a:lnTo>
                <a:lnTo>
                  <a:pt x="192" y="12712"/>
                </a:lnTo>
                <a:cubicBezTo>
                  <a:pt x="321" y="12712"/>
                  <a:pt x="357" y="12696"/>
                  <a:pt x="357" y="12638"/>
                </a:cubicBezTo>
                <a:cubicBezTo>
                  <a:pt x="357" y="12592"/>
                  <a:pt x="332" y="12563"/>
                  <a:pt x="292" y="12563"/>
                </a:cubicBezTo>
                <a:cubicBezTo>
                  <a:pt x="244" y="12563"/>
                  <a:pt x="223" y="12529"/>
                  <a:pt x="213" y="12438"/>
                </a:cubicBezTo>
                <a:cubicBezTo>
                  <a:pt x="201" y="12329"/>
                  <a:pt x="209" y="12314"/>
                  <a:pt x="278" y="12314"/>
                </a:cubicBezTo>
                <a:cubicBezTo>
                  <a:pt x="330" y="12314"/>
                  <a:pt x="357" y="12289"/>
                  <a:pt x="357" y="12240"/>
                </a:cubicBezTo>
                <a:cubicBezTo>
                  <a:pt x="357" y="12188"/>
                  <a:pt x="328" y="12165"/>
                  <a:pt x="261" y="12165"/>
                </a:cubicBezTo>
                <a:cubicBezTo>
                  <a:pt x="140" y="12165"/>
                  <a:pt x="137" y="12102"/>
                  <a:pt x="254" y="12039"/>
                </a:cubicBezTo>
                <a:cubicBezTo>
                  <a:pt x="333" y="11997"/>
                  <a:pt x="344" y="11972"/>
                  <a:pt x="344" y="11818"/>
                </a:cubicBezTo>
                <a:cubicBezTo>
                  <a:pt x="344" y="11650"/>
                  <a:pt x="341" y="11644"/>
                  <a:pt x="237" y="11644"/>
                </a:cubicBezTo>
                <a:close/>
                <a:moveTo>
                  <a:pt x="929" y="12910"/>
                </a:moveTo>
                <a:cubicBezTo>
                  <a:pt x="894" y="12910"/>
                  <a:pt x="799" y="13116"/>
                  <a:pt x="798" y="13195"/>
                </a:cubicBezTo>
                <a:cubicBezTo>
                  <a:pt x="796" y="13338"/>
                  <a:pt x="718" y="13250"/>
                  <a:pt x="709" y="13096"/>
                </a:cubicBezTo>
                <a:cubicBezTo>
                  <a:pt x="702" y="12961"/>
                  <a:pt x="690" y="12935"/>
                  <a:pt x="632" y="12935"/>
                </a:cubicBezTo>
                <a:cubicBezTo>
                  <a:pt x="577" y="12935"/>
                  <a:pt x="561" y="12963"/>
                  <a:pt x="554" y="13076"/>
                </a:cubicBezTo>
                <a:cubicBezTo>
                  <a:pt x="549" y="13153"/>
                  <a:pt x="552" y="13246"/>
                  <a:pt x="560" y="13283"/>
                </a:cubicBezTo>
                <a:cubicBezTo>
                  <a:pt x="576" y="13358"/>
                  <a:pt x="797" y="13375"/>
                  <a:pt x="797" y="13301"/>
                </a:cubicBezTo>
                <a:cubicBezTo>
                  <a:pt x="797" y="13277"/>
                  <a:pt x="816" y="13257"/>
                  <a:pt x="838" y="13257"/>
                </a:cubicBezTo>
                <a:cubicBezTo>
                  <a:pt x="861" y="13257"/>
                  <a:pt x="879" y="13280"/>
                  <a:pt x="879" y="13307"/>
                </a:cubicBezTo>
                <a:cubicBezTo>
                  <a:pt x="879" y="13379"/>
                  <a:pt x="954" y="13368"/>
                  <a:pt x="969" y="13295"/>
                </a:cubicBezTo>
                <a:cubicBezTo>
                  <a:pt x="989" y="13199"/>
                  <a:pt x="959" y="12910"/>
                  <a:pt x="929" y="12910"/>
                </a:cubicBezTo>
                <a:close/>
                <a:moveTo>
                  <a:pt x="871" y="16198"/>
                </a:moveTo>
                <a:cubicBezTo>
                  <a:pt x="792" y="16219"/>
                  <a:pt x="778" y="16336"/>
                  <a:pt x="854" y="16336"/>
                </a:cubicBezTo>
                <a:cubicBezTo>
                  <a:pt x="914" y="16336"/>
                  <a:pt x="914" y="16339"/>
                  <a:pt x="866" y="16435"/>
                </a:cubicBezTo>
                <a:cubicBezTo>
                  <a:pt x="788" y="16591"/>
                  <a:pt x="719" y="16564"/>
                  <a:pt x="709" y="16373"/>
                </a:cubicBezTo>
                <a:cubicBezTo>
                  <a:pt x="702" y="16239"/>
                  <a:pt x="690" y="16212"/>
                  <a:pt x="632" y="16212"/>
                </a:cubicBezTo>
                <a:cubicBezTo>
                  <a:pt x="571" y="16212"/>
                  <a:pt x="562" y="16235"/>
                  <a:pt x="555" y="16423"/>
                </a:cubicBezTo>
                <a:lnTo>
                  <a:pt x="547" y="16635"/>
                </a:lnTo>
                <a:lnTo>
                  <a:pt x="768" y="16635"/>
                </a:lnTo>
                <a:cubicBezTo>
                  <a:pt x="897" y="16635"/>
                  <a:pt x="990" y="16614"/>
                  <a:pt x="990" y="16585"/>
                </a:cubicBezTo>
                <a:cubicBezTo>
                  <a:pt x="990" y="16558"/>
                  <a:pt x="977" y="16535"/>
                  <a:pt x="962" y="16535"/>
                </a:cubicBezTo>
                <a:cubicBezTo>
                  <a:pt x="945" y="16535"/>
                  <a:pt x="947" y="16498"/>
                  <a:pt x="967" y="16440"/>
                </a:cubicBezTo>
                <a:cubicBezTo>
                  <a:pt x="1009" y="16319"/>
                  <a:pt x="952" y="16176"/>
                  <a:pt x="871" y="16198"/>
                </a:cubicBezTo>
                <a:close/>
                <a:moveTo>
                  <a:pt x="632" y="19514"/>
                </a:moveTo>
                <a:cubicBezTo>
                  <a:pt x="555" y="19514"/>
                  <a:pt x="550" y="19526"/>
                  <a:pt x="550" y="19709"/>
                </a:cubicBezTo>
                <a:cubicBezTo>
                  <a:pt x="550" y="19816"/>
                  <a:pt x="564" y="19912"/>
                  <a:pt x="582" y="19922"/>
                </a:cubicBezTo>
                <a:cubicBezTo>
                  <a:pt x="646" y="19961"/>
                  <a:pt x="797" y="19950"/>
                  <a:pt x="797" y="19906"/>
                </a:cubicBezTo>
                <a:cubicBezTo>
                  <a:pt x="797" y="19882"/>
                  <a:pt x="821" y="19888"/>
                  <a:pt x="850" y="19921"/>
                </a:cubicBezTo>
                <a:cubicBezTo>
                  <a:pt x="927" y="20008"/>
                  <a:pt x="995" y="19891"/>
                  <a:pt x="984" y="19692"/>
                </a:cubicBezTo>
                <a:cubicBezTo>
                  <a:pt x="977" y="19559"/>
                  <a:pt x="965" y="19539"/>
                  <a:pt x="893" y="19539"/>
                </a:cubicBezTo>
                <a:cubicBezTo>
                  <a:pt x="824" y="19539"/>
                  <a:pt x="809" y="19560"/>
                  <a:pt x="802" y="19675"/>
                </a:cubicBezTo>
                <a:cubicBezTo>
                  <a:pt x="790" y="19866"/>
                  <a:pt x="714" y="19856"/>
                  <a:pt x="714" y="19663"/>
                </a:cubicBezTo>
                <a:cubicBezTo>
                  <a:pt x="714" y="19531"/>
                  <a:pt x="705" y="19514"/>
                  <a:pt x="632" y="19514"/>
                </a:cubicBezTo>
                <a:close/>
                <a:moveTo>
                  <a:pt x="3119" y="20061"/>
                </a:moveTo>
                <a:cubicBezTo>
                  <a:pt x="3077" y="20061"/>
                  <a:pt x="3051" y="20089"/>
                  <a:pt x="3051" y="20135"/>
                </a:cubicBezTo>
                <a:cubicBezTo>
                  <a:pt x="3051" y="20176"/>
                  <a:pt x="3063" y="20210"/>
                  <a:pt x="3078" y="20210"/>
                </a:cubicBezTo>
                <a:cubicBezTo>
                  <a:pt x="3093" y="20210"/>
                  <a:pt x="3106" y="20254"/>
                  <a:pt x="3106" y="20309"/>
                </a:cubicBezTo>
                <a:cubicBezTo>
                  <a:pt x="3106" y="20363"/>
                  <a:pt x="3093" y="20408"/>
                  <a:pt x="3078" y="20408"/>
                </a:cubicBezTo>
                <a:cubicBezTo>
                  <a:pt x="3063" y="20408"/>
                  <a:pt x="3051" y="20431"/>
                  <a:pt x="3051" y="20460"/>
                </a:cubicBezTo>
                <a:cubicBezTo>
                  <a:pt x="3051" y="20492"/>
                  <a:pt x="3116" y="20506"/>
                  <a:pt x="3223" y="20497"/>
                </a:cubicBezTo>
                <a:cubicBezTo>
                  <a:pt x="3393" y="20482"/>
                  <a:pt x="3395" y="20480"/>
                  <a:pt x="3403" y="20329"/>
                </a:cubicBezTo>
                <a:cubicBezTo>
                  <a:pt x="3419" y="20021"/>
                  <a:pt x="3229" y="19967"/>
                  <a:pt x="3208" y="20274"/>
                </a:cubicBezTo>
                <a:cubicBezTo>
                  <a:pt x="3197" y="20427"/>
                  <a:pt x="3197" y="20427"/>
                  <a:pt x="3193" y="20247"/>
                </a:cubicBezTo>
                <a:cubicBezTo>
                  <a:pt x="3189" y="20083"/>
                  <a:pt x="3180" y="20061"/>
                  <a:pt x="3119" y="20061"/>
                </a:cubicBezTo>
                <a:close/>
                <a:moveTo>
                  <a:pt x="5127" y="20061"/>
                </a:moveTo>
                <a:cubicBezTo>
                  <a:pt x="5091" y="20059"/>
                  <a:pt x="5058" y="20084"/>
                  <a:pt x="5058" y="20135"/>
                </a:cubicBezTo>
                <a:cubicBezTo>
                  <a:pt x="5058" y="20179"/>
                  <a:pt x="5082" y="20210"/>
                  <a:pt x="5117" y="20210"/>
                </a:cubicBezTo>
                <a:lnTo>
                  <a:pt x="5177" y="20210"/>
                </a:lnTo>
                <a:lnTo>
                  <a:pt x="5117" y="20325"/>
                </a:lnTo>
                <a:cubicBezTo>
                  <a:pt x="5084" y="20388"/>
                  <a:pt x="5058" y="20455"/>
                  <a:pt x="5058" y="20473"/>
                </a:cubicBezTo>
                <a:cubicBezTo>
                  <a:pt x="5058" y="20492"/>
                  <a:pt x="5140" y="20503"/>
                  <a:pt x="5243" y="20496"/>
                </a:cubicBezTo>
                <a:lnTo>
                  <a:pt x="5428" y="20482"/>
                </a:lnTo>
                <a:lnTo>
                  <a:pt x="5428" y="20314"/>
                </a:lnTo>
                <a:cubicBezTo>
                  <a:pt x="5428" y="20131"/>
                  <a:pt x="5369" y="20024"/>
                  <a:pt x="5295" y="20076"/>
                </a:cubicBezTo>
                <a:cubicBezTo>
                  <a:pt x="5265" y="20096"/>
                  <a:pt x="5249" y="20166"/>
                  <a:pt x="5249" y="20281"/>
                </a:cubicBezTo>
                <a:cubicBezTo>
                  <a:pt x="5249" y="20412"/>
                  <a:pt x="5240" y="20448"/>
                  <a:pt x="5210" y="20427"/>
                </a:cubicBezTo>
                <a:cubicBezTo>
                  <a:pt x="5179" y="20406"/>
                  <a:pt x="5176" y="20380"/>
                  <a:pt x="5200" y="20311"/>
                </a:cubicBezTo>
                <a:cubicBezTo>
                  <a:pt x="5217" y="20262"/>
                  <a:pt x="5223" y="20187"/>
                  <a:pt x="5214" y="20142"/>
                </a:cubicBezTo>
                <a:cubicBezTo>
                  <a:pt x="5203" y="20090"/>
                  <a:pt x="5164" y="20062"/>
                  <a:pt x="5127" y="20061"/>
                </a:cubicBezTo>
                <a:close/>
                <a:moveTo>
                  <a:pt x="7129" y="20061"/>
                </a:moveTo>
                <a:cubicBezTo>
                  <a:pt x="7095" y="20067"/>
                  <a:pt x="7064" y="20093"/>
                  <a:pt x="7064" y="20135"/>
                </a:cubicBezTo>
                <a:cubicBezTo>
                  <a:pt x="7064" y="20176"/>
                  <a:pt x="7076" y="20210"/>
                  <a:pt x="7090" y="20210"/>
                </a:cubicBezTo>
                <a:cubicBezTo>
                  <a:pt x="7105" y="20210"/>
                  <a:pt x="7110" y="20241"/>
                  <a:pt x="7102" y="20280"/>
                </a:cubicBezTo>
                <a:cubicBezTo>
                  <a:pt x="7093" y="20321"/>
                  <a:pt x="7108" y="20359"/>
                  <a:pt x="7137" y="20373"/>
                </a:cubicBezTo>
                <a:cubicBezTo>
                  <a:pt x="7177" y="20392"/>
                  <a:pt x="7175" y="20398"/>
                  <a:pt x="7126" y="20402"/>
                </a:cubicBezTo>
                <a:cubicBezTo>
                  <a:pt x="7092" y="20406"/>
                  <a:pt x="7064" y="20430"/>
                  <a:pt x="7064" y="20458"/>
                </a:cubicBezTo>
                <a:cubicBezTo>
                  <a:pt x="7064" y="20486"/>
                  <a:pt x="7136" y="20502"/>
                  <a:pt x="7235" y="20495"/>
                </a:cubicBezTo>
                <a:cubicBezTo>
                  <a:pt x="7406" y="20483"/>
                  <a:pt x="7407" y="20481"/>
                  <a:pt x="7415" y="20329"/>
                </a:cubicBezTo>
                <a:cubicBezTo>
                  <a:pt x="7426" y="20132"/>
                  <a:pt x="7358" y="20015"/>
                  <a:pt x="7283" y="20100"/>
                </a:cubicBezTo>
                <a:cubicBezTo>
                  <a:pt x="7250" y="20137"/>
                  <a:pt x="7225" y="20140"/>
                  <a:pt x="7214" y="20109"/>
                </a:cubicBezTo>
                <a:cubicBezTo>
                  <a:pt x="7201" y="20070"/>
                  <a:pt x="7163" y="20055"/>
                  <a:pt x="7129" y="20061"/>
                </a:cubicBezTo>
                <a:close/>
                <a:moveTo>
                  <a:pt x="11159" y="20061"/>
                </a:moveTo>
                <a:cubicBezTo>
                  <a:pt x="11089" y="20061"/>
                  <a:pt x="11077" y="20080"/>
                  <a:pt x="11077" y="20185"/>
                </a:cubicBezTo>
                <a:cubicBezTo>
                  <a:pt x="11077" y="20276"/>
                  <a:pt x="11091" y="20309"/>
                  <a:pt x="11131" y="20309"/>
                </a:cubicBezTo>
                <a:cubicBezTo>
                  <a:pt x="11162" y="20309"/>
                  <a:pt x="11186" y="20331"/>
                  <a:pt x="11186" y="20358"/>
                </a:cubicBezTo>
                <a:cubicBezTo>
                  <a:pt x="11186" y="20386"/>
                  <a:pt x="11162" y="20408"/>
                  <a:pt x="11131" y="20408"/>
                </a:cubicBezTo>
                <a:cubicBezTo>
                  <a:pt x="11101" y="20408"/>
                  <a:pt x="11077" y="20430"/>
                  <a:pt x="11077" y="20458"/>
                </a:cubicBezTo>
                <a:cubicBezTo>
                  <a:pt x="11077" y="20486"/>
                  <a:pt x="11149" y="20502"/>
                  <a:pt x="11249" y="20495"/>
                </a:cubicBezTo>
                <a:lnTo>
                  <a:pt x="11420" y="20482"/>
                </a:lnTo>
                <a:lnTo>
                  <a:pt x="11420" y="20314"/>
                </a:lnTo>
                <a:cubicBezTo>
                  <a:pt x="11420" y="20102"/>
                  <a:pt x="11340" y="19989"/>
                  <a:pt x="11285" y="20123"/>
                </a:cubicBezTo>
                <a:cubicBezTo>
                  <a:pt x="11265" y="20171"/>
                  <a:pt x="11225" y="20207"/>
                  <a:pt x="11197" y="20204"/>
                </a:cubicBezTo>
                <a:cubicBezTo>
                  <a:pt x="11151" y="20199"/>
                  <a:pt x="11150" y="20196"/>
                  <a:pt x="11193" y="20176"/>
                </a:cubicBezTo>
                <a:cubicBezTo>
                  <a:pt x="11271" y="20139"/>
                  <a:pt x="11248" y="20061"/>
                  <a:pt x="11159" y="20061"/>
                </a:cubicBezTo>
                <a:close/>
                <a:moveTo>
                  <a:pt x="13210" y="20062"/>
                </a:moveTo>
                <a:cubicBezTo>
                  <a:pt x="13175" y="20064"/>
                  <a:pt x="13136" y="20084"/>
                  <a:pt x="13116" y="20121"/>
                </a:cubicBezTo>
                <a:cubicBezTo>
                  <a:pt x="13080" y="20184"/>
                  <a:pt x="13071" y="20420"/>
                  <a:pt x="13101" y="20474"/>
                </a:cubicBezTo>
                <a:cubicBezTo>
                  <a:pt x="13131" y="20528"/>
                  <a:pt x="13235" y="20512"/>
                  <a:pt x="13270" y="20447"/>
                </a:cubicBezTo>
                <a:cubicBezTo>
                  <a:pt x="13296" y="20401"/>
                  <a:pt x="13302" y="20402"/>
                  <a:pt x="13302" y="20451"/>
                </a:cubicBezTo>
                <a:cubicBezTo>
                  <a:pt x="13302" y="20490"/>
                  <a:pt x="13331" y="20508"/>
                  <a:pt x="13378" y="20498"/>
                </a:cubicBezTo>
                <a:cubicBezTo>
                  <a:pt x="13440" y="20485"/>
                  <a:pt x="13456" y="20455"/>
                  <a:pt x="13463" y="20329"/>
                </a:cubicBezTo>
                <a:cubicBezTo>
                  <a:pt x="13473" y="20130"/>
                  <a:pt x="13405" y="20015"/>
                  <a:pt x="13328" y="20101"/>
                </a:cubicBezTo>
                <a:cubicBezTo>
                  <a:pt x="13296" y="20138"/>
                  <a:pt x="13275" y="20141"/>
                  <a:pt x="13275" y="20110"/>
                </a:cubicBezTo>
                <a:cubicBezTo>
                  <a:pt x="13275" y="20076"/>
                  <a:pt x="13245" y="20060"/>
                  <a:pt x="13210" y="20062"/>
                </a:cubicBezTo>
                <a:close/>
                <a:moveTo>
                  <a:pt x="21111" y="20062"/>
                </a:moveTo>
                <a:cubicBezTo>
                  <a:pt x="21080" y="20054"/>
                  <a:pt x="21054" y="20077"/>
                  <a:pt x="21054" y="20135"/>
                </a:cubicBezTo>
                <a:cubicBezTo>
                  <a:pt x="21054" y="20176"/>
                  <a:pt x="21066" y="20210"/>
                  <a:pt x="21081" y="20210"/>
                </a:cubicBezTo>
                <a:cubicBezTo>
                  <a:pt x="21096" y="20210"/>
                  <a:pt x="21108" y="20254"/>
                  <a:pt x="21108" y="20309"/>
                </a:cubicBezTo>
                <a:cubicBezTo>
                  <a:pt x="21108" y="20363"/>
                  <a:pt x="21096" y="20408"/>
                  <a:pt x="21081" y="20408"/>
                </a:cubicBezTo>
                <a:cubicBezTo>
                  <a:pt x="21066" y="20408"/>
                  <a:pt x="21054" y="20430"/>
                  <a:pt x="21054" y="20458"/>
                </a:cubicBezTo>
                <a:cubicBezTo>
                  <a:pt x="21054" y="20528"/>
                  <a:pt x="21338" y="20519"/>
                  <a:pt x="21378" y="20447"/>
                </a:cubicBezTo>
                <a:cubicBezTo>
                  <a:pt x="21404" y="20401"/>
                  <a:pt x="21411" y="20401"/>
                  <a:pt x="21411" y="20447"/>
                </a:cubicBezTo>
                <a:cubicBezTo>
                  <a:pt x="21411" y="20534"/>
                  <a:pt x="21535" y="20521"/>
                  <a:pt x="21577" y="20431"/>
                </a:cubicBezTo>
                <a:cubicBezTo>
                  <a:pt x="21590" y="20403"/>
                  <a:pt x="21597" y="20373"/>
                  <a:pt x="21598" y="20339"/>
                </a:cubicBezTo>
                <a:cubicBezTo>
                  <a:pt x="21600" y="20305"/>
                  <a:pt x="21596" y="20267"/>
                  <a:pt x="21587" y="20220"/>
                </a:cubicBezTo>
                <a:cubicBezTo>
                  <a:pt x="21556" y="20063"/>
                  <a:pt x="21469" y="20015"/>
                  <a:pt x="21423" y="20131"/>
                </a:cubicBezTo>
                <a:cubicBezTo>
                  <a:pt x="21394" y="20202"/>
                  <a:pt x="21388" y="20203"/>
                  <a:pt x="21374" y="20136"/>
                </a:cubicBezTo>
                <a:cubicBezTo>
                  <a:pt x="21349" y="20019"/>
                  <a:pt x="21244" y="20043"/>
                  <a:pt x="21225" y="20169"/>
                </a:cubicBezTo>
                <a:lnTo>
                  <a:pt x="21209" y="20277"/>
                </a:lnTo>
                <a:lnTo>
                  <a:pt x="21187" y="20169"/>
                </a:lnTo>
                <a:cubicBezTo>
                  <a:pt x="21175" y="20108"/>
                  <a:pt x="21141" y="20070"/>
                  <a:pt x="21111" y="20062"/>
                </a:cubicBezTo>
                <a:close/>
                <a:moveTo>
                  <a:pt x="9194" y="20064"/>
                </a:moveTo>
                <a:cubicBezTo>
                  <a:pt x="9170" y="20072"/>
                  <a:pt x="9140" y="20112"/>
                  <a:pt x="9114" y="20183"/>
                </a:cubicBezTo>
                <a:cubicBezTo>
                  <a:pt x="9059" y="20335"/>
                  <a:pt x="9058" y="20408"/>
                  <a:pt x="9111" y="20408"/>
                </a:cubicBezTo>
                <a:cubicBezTo>
                  <a:pt x="9134" y="20408"/>
                  <a:pt x="9152" y="20430"/>
                  <a:pt x="9152" y="20458"/>
                </a:cubicBezTo>
                <a:cubicBezTo>
                  <a:pt x="9152" y="20485"/>
                  <a:pt x="9171" y="20507"/>
                  <a:pt x="9194" y="20507"/>
                </a:cubicBezTo>
                <a:cubicBezTo>
                  <a:pt x="9217" y="20507"/>
                  <a:pt x="9235" y="20479"/>
                  <a:pt x="9235" y="20445"/>
                </a:cubicBezTo>
                <a:cubicBezTo>
                  <a:pt x="9235" y="20399"/>
                  <a:pt x="9242" y="20400"/>
                  <a:pt x="9259" y="20450"/>
                </a:cubicBezTo>
                <a:cubicBezTo>
                  <a:pt x="9272" y="20486"/>
                  <a:pt x="9312" y="20508"/>
                  <a:pt x="9348" y="20499"/>
                </a:cubicBezTo>
                <a:cubicBezTo>
                  <a:pt x="9402" y="20485"/>
                  <a:pt x="9414" y="20454"/>
                  <a:pt x="9414" y="20314"/>
                </a:cubicBezTo>
                <a:cubicBezTo>
                  <a:pt x="9414" y="20094"/>
                  <a:pt x="9333" y="19989"/>
                  <a:pt x="9274" y="20132"/>
                </a:cubicBezTo>
                <a:cubicBezTo>
                  <a:pt x="9240" y="20216"/>
                  <a:pt x="9235" y="20217"/>
                  <a:pt x="9235" y="20144"/>
                </a:cubicBezTo>
                <a:cubicBezTo>
                  <a:pt x="9235" y="20082"/>
                  <a:pt x="9218" y="20057"/>
                  <a:pt x="9194" y="20064"/>
                </a:cubicBezTo>
                <a:close/>
                <a:moveTo>
                  <a:pt x="19390" y="20065"/>
                </a:moveTo>
                <a:cubicBezTo>
                  <a:pt x="19368" y="20063"/>
                  <a:pt x="19344" y="20074"/>
                  <a:pt x="19318" y="20103"/>
                </a:cubicBezTo>
                <a:cubicBezTo>
                  <a:pt x="19283" y="20142"/>
                  <a:pt x="19267" y="20144"/>
                  <a:pt x="19267" y="20107"/>
                </a:cubicBezTo>
                <a:cubicBezTo>
                  <a:pt x="19267" y="20078"/>
                  <a:pt x="19239" y="20061"/>
                  <a:pt x="19205" y="20070"/>
                </a:cubicBezTo>
                <a:cubicBezTo>
                  <a:pt x="19161" y="20081"/>
                  <a:pt x="19141" y="20124"/>
                  <a:pt x="19135" y="20222"/>
                </a:cubicBezTo>
                <a:cubicBezTo>
                  <a:pt x="19128" y="20335"/>
                  <a:pt x="19137" y="20360"/>
                  <a:pt x="19190" y="20365"/>
                </a:cubicBezTo>
                <a:lnTo>
                  <a:pt x="19253" y="20372"/>
                </a:lnTo>
                <a:lnTo>
                  <a:pt x="19191" y="20393"/>
                </a:lnTo>
                <a:cubicBezTo>
                  <a:pt x="19157" y="20405"/>
                  <a:pt x="19130" y="20434"/>
                  <a:pt x="19130" y="20456"/>
                </a:cubicBezTo>
                <a:cubicBezTo>
                  <a:pt x="19130" y="20479"/>
                  <a:pt x="19204" y="20498"/>
                  <a:pt x="19295" y="20498"/>
                </a:cubicBezTo>
                <a:cubicBezTo>
                  <a:pt x="19446" y="20498"/>
                  <a:pt x="19461" y="20488"/>
                  <a:pt x="19476" y="20379"/>
                </a:cubicBezTo>
                <a:cubicBezTo>
                  <a:pt x="19500" y="20204"/>
                  <a:pt x="19456" y="20073"/>
                  <a:pt x="19390" y="20065"/>
                </a:cubicBezTo>
                <a:close/>
                <a:moveTo>
                  <a:pt x="17375" y="20067"/>
                </a:moveTo>
                <a:cubicBezTo>
                  <a:pt x="17360" y="20072"/>
                  <a:pt x="17345" y="20090"/>
                  <a:pt x="17331" y="20124"/>
                </a:cubicBezTo>
                <a:cubicBezTo>
                  <a:pt x="17299" y="20203"/>
                  <a:pt x="17293" y="20204"/>
                  <a:pt x="17278" y="20133"/>
                </a:cubicBezTo>
                <a:cubicBezTo>
                  <a:pt x="17267" y="20085"/>
                  <a:pt x="17237" y="20060"/>
                  <a:pt x="17199" y="20070"/>
                </a:cubicBezTo>
                <a:cubicBezTo>
                  <a:pt x="17148" y="20083"/>
                  <a:pt x="17135" y="20121"/>
                  <a:pt x="17128" y="20296"/>
                </a:cubicBezTo>
                <a:cubicBezTo>
                  <a:pt x="17120" y="20502"/>
                  <a:pt x="17122" y="20507"/>
                  <a:pt x="17204" y="20507"/>
                </a:cubicBezTo>
                <a:cubicBezTo>
                  <a:pt x="17265" y="20507"/>
                  <a:pt x="17289" y="20483"/>
                  <a:pt x="17291" y="20420"/>
                </a:cubicBezTo>
                <a:cubicBezTo>
                  <a:pt x="17294" y="20341"/>
                  <a:pt x="17296" y="20341"/>
                  <a:pt x="17308" y="20424"/>
                </a:cubicBezTo>
                <a:cubicBezTo>
                  <a:pt x="17317" y="20488"/>
                  <a:pt x="17341" y="20509"/>
                  <a:pt x="17393" y="20498"/>
                </a:cubicBezTo>
                <a:cubicBezTo>
                  <a:pt x="17457" y="20485"/>
                  <a:pt x="17467" y="20460"/>
                  <a:pt x="17467" y="20314"/>
                </a:cubicBezTo>
                <a:cubicBezTo>
                  <a:pt x="17467" y="20154"/>
                  <a:pt x="17421" y="20051"/>
                  <a:pt x="17375" y="20067"/>
                </a:cubicBezTo>
                <a:close/>
                <a:moveTo>
                  <a:pt x="15277" y="20073"/>
                </a:moveTo>
                <a:cubicBezTo>
                  <a:pt x="15191" y="20066"/>
                  <a:pt x="15112" y="20083"/>
                  <a:pt x="15103" y="20110"/>
                </a:cubicBezTo>
                <a:cubicBezTo>
                  <a:pt x="15094" y="20138"/>
                  <a:pt x="15112" y="20160"/>
                  <a:pt x="15143" y="20160"/>
                </a:cubicBezTo>
                <a:cubicBezTo>
                  <a:pt x="15210" y="20160"/>
                  <a:pt x="15211" y="20172"/>
                  <a:pt x="15157" y="20361"/>
                </a:cubicBezTo>
                <a:cubicBezTo>
                  <a:pt x="15119" y="20493"/>
                  <a:pt x="15120" y="20507"/>
                  <a:pt x="15158" y="20507"/>
                </a:cubicBezTo>
                <a:cubicBezTo>
                  <a:pt x="15182" y="20507"/>
                  <a:pt x="15208" y="20474"/>
                  <a:pt x="15217" y="20433"/>
                </a:cubicBezTo>
                <a:cubicBezTo>
                  <a:pt x="15238" y="20335"/>
                  <a:pt x="15282" y="20337"/>
                  <a:pt x="15282" y="20436"/>
                </a:cubicBezTo>
                <a:cubicBezTo>
                  <a:pt x="15282" y="20492"/>
                  <a:pt x="15303" y="20509"/>
                  <a:pt x="15357" y="20498"/>
                </a:cubicBezTo>
                <a:cubicBezTo>
                  <a:pt x="15425" y="20484"/>
                  <a:pt x="15433" y="20464"/>
                  <a:pt x="15433" y="20284"/>
                </a:cubicBezTo>
                <a:lnTo>
                  <a:pt x="15433" y="20086"/>
                </a:lnTo>
                <a:lnTo>
                  <a:pt x="15277" y="20073"/>
                </a:lnTo>
                <a:close/>
                <a:moveTo>
                  <a:pt x="1237" y="20086"/>
                </a:moveTo>
                <a:cubicBezTo>
                  <a:pt x="1182" y="20086"/>
                  <a:pt x="1166" y="20114"/>
                  <a:pt x="1159" y="20227"/>
                </a:cubicBezTo>
                <a:cubicBezTo>
                  <a:pt x="1154" y="20304"/>
                  <a:pt x="1157" y="20399"/>
                  <a:pt x="1165" y="20437"/>
                </a:cubicBezTo>
                <a:cubicBezTo>
                  <a:pt x="1173" y="20476"/>
                  <a:pt x="1212" y="20507"/>
                  <a:pt x="1251" y="20507"/>
                </a:cubicBezTo>
                <a:cubicBezTo>
                  <a:pt x="1318" y="20507"/>
                  <a:pt x="1322" y="20494"/>
                  <a:pt x="1314" y="20296"/>
                </a:cubicBezTo>
                <a:cubicBezTo>
                  <a:pt x="1307" y="20108"/>
                  <a:pt x="1298" y="20086"/>
                  <a:pt x="1237" y="20086"/>
                </a:cubicBezTo>
                <a:close/>
                <a:moveTo>
                  <a:pt x="10293" y="20806"/>
                </a:moveTo>
                <a:cubicBezTo>
                  <a:pt x="10265" y="20806"/>
                  <a:pt x="10251" y="20858"/>
                  <a:pt x="10250" y="20967"/>
                </a:cubicBezTo>
                <a:cubicBezTo>
                  <a:pt x="10248" y="21056"/>
                  <a:pt x="10241" y="21095"/>
                  <a:pt x="10233" y="21054"/>
                </a:cubicBezTo>
                <a:cubicBezTo>
                  <a:pt x="10212" y="20946"/>
                  <a:pt x="10140" y="20855"/>
                  <a:pt x="10077" y="20855"/>
                </a:cubicBezTo>
                <a:cubicBezTo>
                  <a:pt x="9951" y="20855"/>
                  <a:pt x="9883" y="21128"/>
                  <a:pt x="9951" y="21358"/>
                </a:cubicBezTo>
                <a:cubicBezTo>
                  <a:pt x="9995" y="21506"/>
                  <a:pt x="10170" y="21469"/>
                  <a:pt x="10217" y="21302"/>
                </a:cubicBezTo>
                <a:lnTo>
                  <a:pt x="10251" y="21178"/>
                </a:lnTo>
                <a:lnTo>
                  <a:pt x="10251" y="21317"/>
                </a:lnTo>
                <a:cubicBezTo>
                  <a:pt x="10252" y="21451"/>
                  <a:pt x="10257" y="21456"/>
                  <a:pt x="10369" y="21441"/>
                </a:cubicBezTo>
                <a:cubicBezTo>
                  <a:pt x="10479" y="21427"/>
                  <a:pt x="10486" y="21416"/>
                  <a:pt x="10494" y="21261"/>
                </a:cubicBezTo>
                <a:cubicBezTo>
                  <a:pt x="10504" y="21074"/>
                  <a:pt x="10462" y="20955"/>
                  <a:pt x="10386" y="20955"/>
                </a:cubicBezTo>
                <a:cubicBezTo>
                  <a:pt x="10358" y="20955"/>
                  <a:pt x="10334" y="20921"/>
                  <a:pt x="10334" y="20880"/>
                </a:cubicBezTo>
                <a:cubicBezTo>
                  <a:pt x="10334" y="20839"/>
                  <a:pt x="10316" y="20806"/>
                  <a:pt x="10293" y="20806"/>
                </a:cubicBezTo>
                <a:close/>
                <a:moveTo>
                  <a:pt x="10569" y="20806"/>
                </a:moveTo>
                <a:cubicBezTo>
                  <a:pt x="10535" y="20806"/>
                  <a:pt x="10527" y="20873"/>
                  <a:pt x="10527" y="21153"/>
                </a:cubicBezTo>
                <a:cubicBezTo>
                  <a:pt x="10527" y="21352"/>
                  <a:pt x="10515" y="21501"/>
                  <a:pt x="10499" y="21501"/>
                </a:cubicBezTo>
                <a:cubicBezTo>
                  <a:pt x="10484" y="21501"/>
                  <a:pt x="10472" y="21525"/>
                  <a:pt x="10472" y="21554"/>
                </a:cubicBezTo>
                <a:cubicBezTo>
                  <a:pt x="10472" y="21583"/>
                  <a:pt x="10500" y="21600"/>
                  <a:pt x="10534" y="21591"/>
                </a:cubicBezTo>
                <a:cubicBezTo>
                  <a:pt x="10591" y="21577"/>
                  <a:pt x="10596" y="21546"/>
                  <a:pt x="10603" y="21190"/>
                </a:cubicBezTo>
                <a:cubicBezTo>
                  <a:pt x="10610" y="20870"/>
                  <a:pt x="10604" y="20806"/>
                  <a:pt x="10569" y="20806"/>
                </a:cubicBezTo>
                <a:close/>
                <a:moveTo>
                  <a:pt x="11173" y="20855"/>
                </a:moveTo>
                <a:cubicBezTo>
                  <a:pt x="11150" y="20855"/>
                  <a:pt x="11131" y="20878"/>
                  <a:pt x="11131" y="20905"/>
                </a:cubicBezTo>
                <a:cubicBezTo>
                  <a:pt x="11131" y="20932"/>
                  <a:pt x="11094" y="20955"/>
                  <a:pt x="11049" y="20955"/>
                </a:cubicBezTo>
                <a:cubicBezTo>
                  <a:pt x="10998" y="20955"/>
                  <a:pt x="10955" y="20990"/>
                  <a:pt x="10934" y="21050"/>
                </a:cubicBezTo>
                <a:cubicBezTo>
                  <a:pt x="10901" y="21145"/>
                  <a:pt x="10900" y="21145"/>
                  <a:pt x="10863" y="21050"/>
                </a:cubicBezTo>
                <a:cubicBezTo>
                  <a:pt x="10843" y="20997"/>
                  <a:pt x="10803" y="20955"/>
                  <a:pt x="10775" y="20955"/>
                </a:cubicBezTo>
                <a:cubicBezTo>
                  <a:pt x="10663" y="20955"/>
                  <a:pt x="10592" y="21251"/>
                  <a:pt x="10670" y="21392"/>
                </a:cubicBezTo>
                <a:cubicBezTo>
                  <a:pt x="10688" y="21425"/>
                  <a:pt x="10743" y="21452"/>
                  <a:pt x="10793" y="21452"/>
                </a:cubicBezTo>
                <a:cubicBezTo>
                  <a:pt x="10846" y="21452"/>
                  <a:pt x="10884" y="21426"/>
                  <a:pt x="10884" y="21392"/>
                </a:cubicBezTo>
                <a:cubicBezTo>
                  <a:pt x="10884" y="21345"/>
                  <a:pt x="10892" y="21345"/>
                  <a:pt x="10917" y="21392"/>
                </a:cubicBezTo>
                <a:cubicBezTo>
                  <a:pt x="10964" y="21476"/>
                  <a:pt x="11104" y="21468"/>
                  <a:pt x="11104" y="21382"/>
                </a:cubicBezTo>
                <a:cubicBezTo>
                  <a:pt x="11104" y="21336"/>
                  <a:pt x="11085" y="21321"/>
                  <a:pt x="11049" y="21338"/>
                </a:cubicBezTo>
                <a:cubicBezTo>
                  <a:pt x="11005" y="21359"/>
                  <a:pt x="10994" y="21338"/>
                  <a:pt x="10994" y="21233"/>
                </a:cubicBezTo>
                <a:cubicBezTo>
                  <a:pt x="10994" y="21128"/>
                  <a:pt x="11007" y="21103"/>
                  <a:pt x="11061" y="21103"/>
                </a:cubicBezTo>
                <a:cubicBezTo>
                  <a:pt x="11117" y="21103"/>
                  <a:pt x="11129" y="21131"/>
                  <a:pt x="11136" y="21264"/>
                </a:cubicBezTo>
                <a:cubicBezTo>
                  <a:pt x="11144" y="21399"/>
                  <a:pt x="11158" y="21428"/>
                  <a:pt x="11221" y="21441"/>
                </a:cubicBezTo>
                <a:cubicBezTo>
                  <a:pt x="11262" y="21450"/>
                  <a:pt x="11297" y="21433"/>
                  <a:pt x="11297" y="21404"/>
                </a:cubicBezTo>
                <a:cubicBezTo>
                  <a:pt x="11297" y="21375"/>
                  <a:pt x="11278" y="21351"/>
                  <a:pt x="11255" y="21351"/>
                </a:cubicBezTo>
                <a:cubicBezTo>
                  <a:pt x="11230" y="21351"/>
                  <a:pt x="11214" y="21305"/>
                  <a:pt x="11214" y="21227"/>
                </a:cubicBezTo>
                <a:cubicBezTo>
                  <a:pt x="11214" y="21150"/>
                  <a:pt x="11230" y="21103"/>
                  <a:pt x="11255" y="21103"/>
                </a:cubicBezTo>
                <a:cubicBezTo>
                  <a:pt x="11278" y="21103"/>
                  <a:pt x="11297" y="21070"/>
                  <a:pt x="11297" y="21029"/>
                </a:cubicBezTo>
                <a:cubicBezTo>
                  <a:pt x="11297" y="20988"/>
                  <a:pt x="11278" y="20955"/>
                  <a:pt x="11255" y="20955"/>
                </a:cubicBezTo>
                <a:cubicBezTo>
                  <a:pt x="11233" y="20955"/>
                  <a:pt x="11214" y="20932"/>
                  <a:pt x="11214" y="20905"/>
                </a:cubicBezTo>
                <a:cubicBezTo>
                  <a:pt x="11214" y="20878"/>
                  <a:pt x="11195" y="20855"/>
                  <a:pt x="11173" y="20855"/>
                </a:cubicBezTo>
                <a:close/>
                <a:moveTo>
                  <a:pt x="12492" y="20858"/>
                </a:moveTo>
                <a:cubicBezTo>
                  <a:pt x="12470" y="20869"/>
                  <a:pt x="12446" y="20906"/>
                  <a:pt x="12437" y="20957"/>
                </a:cubicBezTo>
                <a:cubicBezTo>
                  <a:pt x="12424" y="21030"/>
                  <a:pt x="12409" y="21045"/>
                  <a:pt x="12385" y="21009"/>
                </a:cubicBezTo>
                <a:cubicBezTo>
                  <a:pt x="12367" y="20981"/>
                  <a:pt x="12315" y="20964"/>
                  <a:pt x="12271" y="20970"/>
                </a:cubicBezTo>
                <a:cubicBezTo>
                  <a:pt x="12194" y="20981"/>
                  <a:pt x="12189" y="20995"/>
                  <a:pt x="12181" y="21216"/>
                </a:cubicBezTo>
                <a:cubicBezTo>
                  <a:pt x="12174" y="21425"/>
                  <a:pt x="12179" y="21452"/>
                  <a:pt x="12229" y="21452"/>
                </a:cubicBezTo>
                <a:cubicBezTo>
                  <a:pt x="12276" y="21452"/>
                  <a:pt x="12286" y="21419"/>
                  <a:pt x="12286" y="21277"/>
                </a:cubicBezTo>
                <a:cubicBezTo>
                  <a:pt x="12286" y="21181"/>
                  <a:pt x="12298" y="21103"/>
                  <a:pt x="12313" y="21103"/>
                </a:cubicBezTo>
                <a:cubicBezTo>
                  <a:pt x="12329" y="21103"/>
                  <a:pt x="12341" y="21181"/>
                  <a:pt x="12341" y="21277"/>
                </a:cubicBezTo>
                <a:cubicBezTo>
                  <a:pt x="12341" y="21529"/>
                  <a:pt x="12422" y="21518"/>
                  <a:pt x="12427" y="21264"/>
                </a:cubicBezTo>
                <a:lnTo>
                  <a:pt x="12431" y="21079"/>
                </a:lnTo>
                <a:lnTo>
                  <a:pt x="12447" y="21252"/>
                </a:lnTo>
                <a:cubicBezTo>
                  <a:pt x="12461" y="21396"/>
                  <a:pt x="12478" y="21428"/>
                  <a:pt x="12540" y="21441"/>
                </a:cubicBezTo>
                <a:cubicBezTo>
                  <a:pt x="12582" y="21450"/>
                  <a:pt x="12616" y="21433"/>
                  <a:pt x="12616" y="21404"/>
                </a:cubicBezTo>
                <a:cubicBezTo>
                  <a:pt x="12616" y="21375"/>
                  <a:pt x="12597" y="21351"/>
                  <a:pt x="12574" y="21351"/>
                </a:cubicBezTo>
                <a:cubicBezTo>
                  <a:pt x="12549" y="21351"/>
                  <a:pt x="12533" y="21305"/>
                  <a:pt x="12533" y="21227"/>
                </a:cubicBezTo>
                <a:cubicBezTo>
                  <a:pt x="12533" y="21150"/>
                  <a:pt x="12549" y="21103"/>
                  <a:pt x="12574" y="21103"/>
                </a:cubicBezTo>
                <a:cubicBezTo>
                  <a:pt x="12597" y="21103"/>
                  <a:pt x="12616" y="21070"/>
                  <a:pt x="12616" y="21029"/>
                </a:cubicBezTo>
                <a:cubicBezTo>
                  <a:pt x="12616" y="20988"/>
                  <a:pt x="12597" y="20955"/>
                  <a:pt x="12574" y="20955"/>
                </a:cubicBezTo>
                <a:cubicBezTo>
                  <a:pt x="12552" y="20955"/>
                  <a:pt x="12533" y="20932"/>
                  <a:pt x="12533" y="20905"/>
                </a:cubicBezTo>
                <a:cubicBezTo>
                  <a:pt x="12533" y="20859"/>
                  <a:pt x="12514" y="20846"/>
                  <a:pt x="12492" y="20858"/>
                </a:cubicBezTo>
                <a:close/>
                <a:moveTo>
                  <a:pt x="11803" y="20952"/>
                </a:moveTo>
                <a:cubicBezTo>
                  <a:pt x="11771" y="20943"/>
                  <a:pt x="11734" y="20966"/>
                  <a:pt x="11699" y="21028"/>
                </a:cubicBezTo>
                <a:cubicBezTo>
                  <a:pt x="11664" y="21092"/>
                  <a:pt x="11657" y="21092"/>
                  <a:pt x="11643" y="21028"/>
                </a:cubicBezTo>
                <a:cubicBezTo>
                  <a:pt x="11625" y="20940"/>
                  <a:pt x="11513" y="20931"/>
                  <a:pt x="11467" y="21014"/>
                </a:cubicBezTo>
                <a:cubicBezTo>
                  <a:pt x="11423" y="21093"/>
                  <a:pt x="11425" y="21386"/>
                  <a:pt x="11468" y="21418"/>
                </a:cubicBezTo>
                <a:cubicBezTo>
                  <a:pt x="11531" y="21463"/>
                  <a:pt x="11653" y="21452"/>
                  <a:pt x="11653" y="21401"/>
                </a:cubicBezTo>
                <a:cubicBezTo>
                  <a:pt x="11653" y="21370"/>
                  <a:pt x="11673" y="21373"/>
                  <a:pt x="11704" y="21409"/>
                </a:cubicBezTo>
                <a:cubicBezTo>
                  <a:pt x="11733" y="21441"/>
                  <a:pt x="11788" y="21451"/>
                  <a:pt x="11828" y="21432"/>
                </a:cubicBezTo>
                <a:cubicBezTo>
                  <a:pt x="11889" y="21405"/>
                  <a:pt x="11901" y="21371"/>
                  <a:pt x="11901" y="21236"/>
                </a:cubicBezTo>
                <a:cubicBezTo>
                  <a:pt x="11901" y="21074"/>
                  <a:pt x="11858" y="20968"/>
                  <a:pt x="11803" y="20952"/>
                </a:cubicBezTo>
                <a:close/>
                <a:moveTo>
                  <a:pt x="11970" y="20955"/>
                </a:moveTo>
                <a:cubicBezTo>
                  <a:pt x="11939" y="20955"/>
                  <a:pt x="11929" y="21012"/>
                  <a:pt x="11929" y="21170"/>
                </a:cubicBezTo>
                <a:cubicBezTo>
                  <a:pt x="11929" y="21288"/>
                  <a:pt x="11937" y="21400"/>
                  <a:pt x="11947" y="21418"/>
                </a:cubicBezTo>
                <a:cubicBezTo>
                  <a:pt x="11957" y="21436"/>
                  <a:pt x="12007" y="21452"/>
                  <a:pt x="12057" y="21452"/>
                </a:cubicBezTo>
                <a:lnTo>
                  <a:pt x="12148" y="21452"/>
                </a:lnTo>
                <a:lnTo>
                  <a:pt x="12148" y="21199"/>
                </a:lnTo>
                <a:cubicBezTo>
                  <a:pt x="12148" y="20900"/>
                  <a:pt x="12085" y="20876"/>
                  <a:pt x="12071" y="21170"/>
                </a:cubicBezTo>
                <a:cubicBezTo>
                  <a:pt x="12060" y="21416"/>
                  <a:pt x="12011" y="21402"/>
                  <a:pt x="12011" y="21153"/>
                </a:cubicBezTo>
                <a:cubicBezTo>
                  <a:pt x="12011" y="21009"/>
                  <a:pt x="12000" y="20955"/>
                  <a:pt x="11970" y="2095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57" name="Rectangle"/>
          <p:cNvSpPr/>
          <p:nvPr/>
        </p:nvSpPr>
        <p:spPr>
          <a:xfrm>
            <a:off x="11259102" y="5033857"/>
            <a:ext cx="1331053" cy="6366794"/>
          </a:xfrm>
          <a:prstGeom prst="rect">
            <a:avLst/>
          </a:prstGeom>
          <a:solidFill>
            <a:srgbClr val="000000">
              <a:alpha val="7066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OBject Cou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 Count</a:t>
            </a:r>
          </a:p>
        </p:txBody>
      </p:sp>
      <p:sp>
        <p:nvSpPr>
          <p:cNvPr id="260" name="10+: more &quot;layered&quot;…"/>
          <p:cNvSpPr txBox="1"/>
          <p:nvPr>
            <p:ph type="body" sz="half" idx="1"/>
          </p:nvPr>
        </p:nvSpPr>
        <p:spPr>
          <a:xfrm>
            <a:off x="673100" y="3835400"/>
            <a:ext cx="9516416" cy="8864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t>10+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: more "layered"</a:t>
            </a:r>
            <a:endParaRPr b="0">
              <a:latin typeface="+mn-lt"/>
              <a:ea typeface="+mn-ea"/>
              <a:cs typeface="+mn-cs"/>
              <a:sym typeface="Gill Sans Light"/>
            </a:endParaRPr>
          </a:p>
          <a:p>
            <a:pPr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rPr b="0">
                <a:latin typeface="+mn-lt"/>
                <a:ea typeface="+mn-ea"/>
                <a:cs typeface="+mn-cs"/>
                <a:sym typeface="Gill Sans Light"/>
              </a:rPr>
              <a:t>many </a:t>
            </a:r>
            <a14:m>
              <m:oMath>
                <m:r>
                  <a:rPr xmlns:a="http://schemas.openxmlformats.org/drawingml/2006/main" sz="5500" i="1">
                    <a:solidFill>
                      <a:srgbClr val="525252"/>
                    </a:solidFill>
                    <a:latin typeface="Cambria Math" panose="02040503050406030204" pitchFamily="18" charset="0"/>
                  </a:rPr>
                  <m:t>≈</m:t>
                </m:r>
              </m:oMath>
            </a14:m>
            <a:r>
              <a:rPr b="0">
                <a:latin typeface="+mn-lt"/>
                <a:ea typeface="+mn-ea"/>
                <a:cs typeface="+mn-cs"/>
                <a:sym typeface="Gill Sans Light"/>
              </a:rPr>
              <a:t> a lot of</a:t>
            </a:r>
            <a:endParaRPr b="0">
              <a:latin typeface="+mn-lt"/>
              <a:ea typeface="+mn-ea"/>
              <a:cs typeface="+mn-cs"/>
              <a:sym typeface="Gill Sans Light"/>
            </a:endParaRPr>
          </a:p>
          <a:p>
            <a:pPr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rPr b="0">
                <a:latin typeface="+mn-lt"/>
                <a:ea typeface="+mn-ea"/>
                <a:cs typeface="+mn-cs"/>
                <a:sym typeface="Gill Sans Light"/>
              </a:rPr>
              <a:t>some </a:t>
            </a:r>
            <a14:m>
              <m:oMath>
                <m:r>
                  <a:rPr xmlns:a="http://schemas.openxmlformats.org/drawingml/2006/main" sz="5500" i="1">
                    <a:solidFill>
                      <a:srgbClr val="525252"/>
                    </a:solidFill>
                    <a:latin typeface="Cambria Math" panose="02040503050406030204" pitchFamily="18" charset="0"/>
                  </a:rPr>
                  <m:t>≈</m:t>
                </m:r>
              </m:oMath>
            </a14:m>
            <a:r>
              <a:rPr b="0">
                <a:latin typeface="+mn-lt"/>
                <a:ea typeface="+mn-ea"/>
                <a:cs typeface="+mn-cs"/>
                <a:sym typeface="Gill Sans Light"/>
              </a:rPr>
              <a:t> baseline</a:t>
            </a:r>
            <a:endParaRPr b="0">
              <a:latin typeface="+mn-lt"/>
              <a:ea typeface="+mn-ea"/>
              <a:cs typeface="+mn-cs"/>
              <a:sym typeface="Gill Sans Light"/>
            </a:endParaRPr>
          </a:p>
          <a:p>
            <a:pPr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rPr b="0">
                <a:latin typeface="+mn-lt"/>
                <a:ea typeface="+mn-ea"/>
                <a:cs typeface="+mn-cs"/>
                <a:sym typeface="Gill Sans Light"/>
              </a:rPr>
              <a:t>few </a:t>
            </a:r>
            <a14:m>
              <m:oMath>
                <m:r>
                  <a:rPr xmlns:a="http://schemas.openxmlformats.org/drawingml/2006/main" sz="5500" i="1">
                    <a:solidFill>
                      <a:srgbClr val="525252"/>
                    </a:solidFill>
                    <a:latin typeface="Cambria Math" panose="02040503050406030204" pitchFamily="18" charset="0"/>
                  </a:rPr>
                  <m:t>≠</m:t>
                </m:r>
              </m:oMath>
            </a14:m>
            <a:r>
              <a:rPr b="0">
                <a:latin typeface="+mn-lt"/>
                <a:ea typeface="+mn-ea"/>
                <a:cs typeface="+mn-cs"/>
                <a:sym typeface="Gill Sans Light"/>
              </a:rPr>
              <a:t> a few</a:t>
            </a:r>
            <a:endParaRPr b="0">
              <a:latin typeface="+mn-lt"/>
              <a:ea typeface="+mn-ea"/>
              <a:cs typeface="+mn-cs"/>
              <a:sym typeface="Gill Sans Light"/>
            </a:endParaRPr>
          </a:p>
          <a:p>
            <a:pPr>
              <a:defRPr b="1">
                <a:latin typeface="Gill Sans"/>
                <a:ea typeface="Gill Sans"/>
                <a:cs typeface="Gill Sans"/>
                <a:sym typeface="Gill Sans"/>
              </a:defRPr>
            </a:pPr>
            <a:endParaRPr b="0">
              <a:latin typeface="+mn-lt"/>
              <a:ea typeface="+mn-ea"/>
              <a:cs typeface="+mn-cs"/>
              <a:sym typeface="Gill Sans Light"/>
            </a:endParaRPr>
          </a:p>
          <a:p>
            <a:pPr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rPr b="0">
                <a:latin typeface="+mn-lt"/>
                <a:ea typeface="+mn-ea"/>
                <a:cs typeface="+mn-cs"/>
                <a:sym typeface="Gill Sans Light"/>
              </a:rPr>
              <a:t>[0, 5), [5, 10), ...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1069" y="4437778"/>
            <a:ext cx="13806056" cy="75482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998" t="1339" r="893" b="1593"/>
          <a:stretch>
            <a:fillRect/>
          </a:stretch>
        </p:blipFill>
        <p:spPr>
          <a:xfrm>
            <a:off x="10526585" y="4482696"/>
            <a:ext cx="13702067" cy="7570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594" fill="norm" stroke="1" extrusionOk="0">
                <a:moveTo>
                  <a:pt x="11269" y="0"/>
                </a:moveTo>
                <a:cubicBezTo>
                  <a:pt x="6054" y="0"/>
                  <a:pt x="4510" y="14"/>
                  <a:pt x="4484" y="60"/>
                </a:cubicBezTo>
                <a:cubicBezTo>
                  <a:pt x="4449" y="124"/>
                  <a:pt x="4437" y="1049"/>
                  <a:pt x="4470" y="1109"/>
                </a:cubicBezTo>
                <a:cubicBezTo>
                  <a:pt x="4480" y="1128"/>
                  <a:pt x="7540" y="1142"/>
                  <a:pt x="11270" y="1142"/>
                </a:cubicBezTo>
                <a:cubicBezTo>
                  <a:pt x="17946" y="1142"/>
                  <a:pt x="18052" y="1141"/>
                  <a:pt x="18080" y="1046"/>
                </a:cubicBezTo>
                <a:cubicBezTo>
                  <a:pt x="18127" y="887"/>
                  <a:pt x="18115" y="170"/>
                  <a:pt x="18065" y="78"/>
                </a:cubicBezTo>
                <a:cubicBezTo>
                  <a:pt x="18026" y="8"/>
                  <a:pt x="17371" y="0"/>
                  <a:pt x="11269" y="0"/>
                </a:cubicBezTo>
                <a:close/>
                <a:moveTo>
                  <a:pt x="1181" y="1589"/>
                </a:moveTo>
                <a:lnTo>
                  <a:pt x="1181" y="2408"/>
                </a:lnTo>
                <a:cubicBezTo>
                  <a:pt x="1181" y="3103"/>
                  <a:pt x="1175" y="3228"/>
                  <a:pt x="1140" y="3228"/>
                </a:cubicBezTo>
                <a:cubicBezTo>
                  <a:pt x="1118" y="3228"/>
                  <a:pt x="1099" y="3250"/>
                  <a:pt x="1099" y="3277"/>
                </a:cubicBezTo>
                <a:cubicBezTo>
                  <a:pt x="1099" y="3305"/>
                  <a:pt x="1118" y="3327"/>
                  <a:pt x="1140" y="3327"/>
                </a:cubicBezTo>
                <a:cubicBezTo>
                  <a:pt x="1176" y="3327"/>
                  <a:pt x="1181" y="3536"/>
                  <a:pt x="1181" y="4916"/>
                </a:cubicBezTo>
                <a:cubicBezTo>
                  <a:pt x="1181" y="6295"/>
                  <a:pt x="1176" y="6505"/>
                  <a:pt x="1140" y="6505"/>
                </a:cubicBezTo>
                <a:cubicBezTo>
                  <a:pt x="1118" y="6505"/>
                  <a:pt x="1099" y="6528"/>
                  <a:pt x="1099" y="6555"/>
                </a:cubicBezTo>
                <a:cubicBezTo>
                  <a:pt x="1099" y="6582"/>
                  <a:pt x="1118" y="6605"/>
                  <a:pt x="1140" y="6605"/>
                </a:cubicBezTo>
                <a:cubicBezTo>
                  <a:pt x="1176" y="6605"/>
                  <a:pt x="1181" y="6814"/>
                  <a:pt x="1181" y="8193"/>
                </a:cubicBezTo>
                <a:cubicBezTo>
                  <a:pt x="1181" y="9572"/>
                  <a:pt x="1176" y="9782"/>
                  <a:pt x="1140" y="9782"/>
                </a:cubicBezTo>
                <a:cubicBezTo>
                  <a:pt x="1118" y="9782"/>
                  <a:pt x="1099" y="9805"/>
                  <a:pt x="1099" y="9832"/>
                </a:cubicBezTo>
                <a:cubicBezTo>
                  <a:pt x="1099" y="9860"/>
                  <a:pt x="1118" y="9882"/>
                  <a:pt x="1140" y="9882"/>
                </a:cubicBezTo>
                <a:cubicBezTo>
                  <a:pt x="1176" y="9882"/>
                  <a:pt x="1181" y="10091"/>
                  <a:pt x="1181" y="11470"/>
                </a:cubicBezTo>
                <a:cubicBezTo>
                  <a:pt x="1181" y="12850"/>
                  <a:pt x="1176" y="13060"/>
                  <a:pt x="1140" y="13060"/>
                </a:cubicBezTo>
                <a:cubicBezTo>
                  <a:pt x="1118" y="13060"/>
                  <a:pt x="1099" y="13094"/>
                  <a:pt x="1099" y="13135"/>
                </a:cubicBezTo>
                <a:cubicBezTo>
                  <a:pt x="1099" y="13176"/>
                  <a:pt x="1118" y="13208"/>
                  <a:pt x="1140" y="13208"/>
                </a:cubicBezTo>
                <a:cubicBezTo>
                  <a:pt x="1176" y="13208"/>
                  <a:pt x="1181" y="13415"/>
                  <a:pt x="1181" y="14773"/>
                </a:cubicBezTo>
                <a:cubicBezTo>
                  <a:pt x="1181" y="16130"/>
                  <a:pt x="1176" y="16337"/>
                  <a:pt x="1140" y="16337"/>
                </a:cubicBezTo>
                <a:cubicBezTo>
                  <a:pt x="1118" y="16337"/>
                  <a:pt x="1099" y="16370"/>
                  <a:pt x="1099" y="16411"/>
                </a:cubicBezTo>
                <a:cubicBezTo>
                  <a:pt x="1099" y="16452"/>
                  <a:pt x="1118" y="16486"/>
                  <a:pt x="1140" y="16486"/>
                </a:cubicBezTo>
                <a:cubicBezTo>
                  <a:pt x="1176" y="16486"/>
                  <a:pt x="1181" y="16696"/>
                  <a:pt x="1181" y="18075"/>
                </a:cubicBezTo>
                <a:cubicBezTo>
                  <a:pt x="1181" y="19454"/>
                  <a:pt x="1176" y="19663"/>
                  <a:pt x="1140" y="19663"/>
                </a:cubicBezTo>
                <a:cubicBezTo>
                  <a:pt x="1118" y="19663"/>
                  <a:pt x="1099" y="19686"/>
                  <a:pt x="1099" y="19713"/>
                </a:cubicBezTo>
                <a:cubicBezTo>
                  <a:pt x="1099" y="19740"/>
                  <a:pt x="1116" y="19763"/>
                  <a:pt x="1137" y="19763"/>
                </a:cubicBezTo>
                <a:cubicBezTo>
                  <a:pt x="1158" y="19763"/>
                  <a:pt x="1185" y="19814"/>
                  <a:pt x="1196" y="19875"/>
                </a:cubicBezTo>
                <a:lnTo>
                  <a:pt x="1216" y="19987"/>
                </a:lnTo>
                <a:lnTo>
                  <a:pt x="1228" y="19875"/>
                </a:lnTo>
                <a:lnTo>
                  <a:pt x="1240" y="19763"/>
                </a:lnTo>
                <a:lnTo>
                  <a:pt x="2337" y="19763"/>
                </a:lnTo>
                <a:cubicBezTo>
                  <a:pt x="3294" y="19763"/>
                  <a:pt x="3435" y="19773"/>
                  <a:pt x="3435" y="19838"/>
                </a:cubicBezTo>
                <a:cubicBezTo>
                  <a:pt x="3435" y="19879"/>
                  <a:pt x="3447" y="19912"/>
                  <a:pt x="3462" y="19912"/>
                </a:cubicBezTo>
                <a:cubicBezTo>
                  <a:pt x="3478" y="19912"/>
                  <a:pt x="3490" y="19879"/>
                  <a:pt x="3490" y="19838"/>
                </a:cubicBezTo>
                <a:cubicBezTo>
                  <a:pt x="3490" y="19773"/>
                  <a:pt x="3629" y="19763"/>
                  <a:pt x="4575" y="19763"/>
                </a:cubicBezTo>
                <a:cubicBezTo>
                  <a:pt x="5522" y="19763"/>
                  <a:pt x="5660" y="19773"/>
                  <a:pt x="5660" y="19838"/>
                </a:cubicBezTo>
                <a:cubicBezTo>
                  <a:pt x="5660" y="19879"/>
                  <a:pt x="5673" y="19912"/>
                  <a:pt x="5688" y="19912"/>
                </a:cubicBezTo>
                <a:cubicBezTo>
                  <a:pt x="5703" y="19912"/>
                  <a:pt x="5715" y="19879"/>
                  <a:pt x="5715" y="19838"/>
                </a:cubicBezTo>
                <a:cubicBezTo>
                  <a:pt x="5715" y="19773"/>
                  <a:pt x="5855" y="19763"/>
                  <a:pt x="6801" y="19763"/>
                </a:cubicBezTo>
                <a:cubicBezTo>
                  <a:pt x="7748" y="19763"/>
                  <a:pt x="7886" y="19773"/>
                  <a:pt x="7886" y="19838"/>
                </a:cubicBezTo>
                <a:cubicBezTo>
                  <a:pt x="7886" y="19879"/>
                  <a:pt x="7899" y="19912"/>
                  <a:pt x="7914" y="19912"/>
                </a:cubicBezTo>
                <a:cubicBezTo>
                  <a:pt x="7929" y="19912"/>
                  <a:pt x="7941" y="19879"/>
                  <a:pt x="7941" y="19838"/>
                </a:cubicBezTo>
                <a:cubicBezTo>
                  <a:pt x="7941" y="19773"/>
                  <a:pt x="8081" y="19763"/>
                  <a:pt x="9038" y="19763"/>
                </a:cubicBezTo>
                <a:lnTo>
                  <a:pt x="10135" y="19763"/>
                </a:lnTo>
                <a:lnTo>
                  <a:pt x="10148" y="19875"/>
                </a:lnTo>
                <a:lnTo>
                  <a:pt x="10160" y="19987"/>
                </a:lnTo>
                <a:lnTo>
                  <a:pt x="10180" y="19875"/>
                </a:lnTo>
                <a:lnTo>
                  <a:pt x="10201" y="19763"/>
                </a:lnTo>
                <a:lnTo>
                  <a:pt x="11281" y="19763"/>
                </a:lnTo>
                <a:lnTo>
                  <a:pt x="12361" y="19763"/>
                </a:lnTo>
                <a:lnTo>
                  <a:pt x="12374" y="19875"/>
                </a:lnTo>
                <a:lnTo>
                  <a:pt x="12386" y="19987"/>
                </a:lnTo>
                <a:lnTo>
                  <a:pt x="12406" y="19875"/>
                </a:lnTo>
                <a:lnTo>
                  <a:pt x="12426" y="19763"/>
                </a:lnTo>
                <a:lnTo>
                  <a:pt x="13510" y="19763"/>
                </a:lnTo>
                <a:cubicBezTo>
                  <a:pt x="14106" y="19763"/>
                  <a:pt x="14588" y="19781"/>
                  <a:pt x="14580" y="19803"/>
                </a:cubicBezTo>
                <a:cubicBezTo>
                  <a:pt x="14573" y="19824"/>
                  <a:pt x="14579" y="19875"/>
                  <a:pt x="14593" y="19915"/>
                </a:cubicBezTo>
                <a:cubicBezTo>
                  <a:pt x="14614" y="19973"/>
                  <a:pt x="14622" y="19966"/>
                  <a:pt x="14635" y="19875"/>
                </a:cubicBezTo>
                <a:lnTo>
                  <a:pt x="14652" y="19763"/>
                </a:lnTo>
                <a:lnTo>
                  <a:pt x="15731" y="19763"/>
                </a:lnTo>
                <a:lnTo>
                  <a:pt x="16810" y="19763"/>
                </a:lnTo>
                <a:lnTo>
                  <a:pt x="16831" y="19875"/>
                </a:lnTo>
                <a:lnTo>
                  <a:pt x="16851" y="19987"/>
                </a:lnTo>
                <a:lnTo>
                  <a:pt x="16863" y="19875"/>
                </a:lnTo>
                <a:lnTo>
                  <a:pt x="16875" y="19763"/>
                </a:lnTo>
                <a:lnTo>
                  <a:pt x="17956" y="19763"/>
                </a:lnTo>
                <a:lnTo>
                  <a:pt x="19036" y="19763"/>
                </a:lnTo>
                <a:lnTo>
                  <a:pt x="19056" y="19875"/>
                </a:lnTo>
                <a:lnTo>
                  <a:pt x="19077" y="19987"/>
                </a:lnTo>
                <a:lnTo>
                  <a:pt x="19089" y="19875"/>
                </a:lnTo>
                <a:lnTo>
                  <a:pt x="19101" y="19763"/>
                </a:lnTo>
                <a:lnTo>
                  <a:pt x="20184" y="19763"/>
                </a:lnTo>
                <a:cubicBezTo>
                  <a:pt x="21109" y="19763"/>
                  <a:pt x="21268" y="19773"/>
                  <a:pt x="21268" y="19834"/>
                </a:cubicBezTo>
                <a:cubicBezTo>
                  <a:pt x="21268" y="19874"/>
                  <a:pt x="21281" y="19920"/>
                  <a:pt x="21296" y="19937"/>
                </a:cubicBezTo>
                <a:cubicBezTo>
                  <a:pt x="21314" y="19958"/>
                  <a:pt x="21323" y="16892"/>
                  <a:pt x="21323" y="10779"/>
                </a:cubicBezTo>
                <a:lnTo>
                  <a:pt x="21323" y="1589"/>
                </a:lnTo>
                <a:lnTo>
                  <a:pt x="11252" y="1589"/>
                </a:lnTo>
                <a:lnTo>
                  <a:pt x="1181" y="1589"/>
                </a:lnTo>
                <a:close/>
                <a:moveTo>
                  <a:pt x="619" y="3078"/>
                </a:moveTo>
                <a:cubicBezTo>
                  <a:pt x="576" y="3078"/>
                  <a:pt x="550" y="3107"/>
                  <a:pt x="550" y="3153"/>
                </a:cubicBezTo>
                <a:cubicBezTo>
                  <a:pt x="550" y="3194"/>
                  <a:pt x="562" y="3228"/>
                  <a:pt x="577" y="3228"/>
                </a:cubicBezTo>
                <a:cubicBezTo>
                  <a:pt x="592" y="3228"/>
                  <a:pt x="605" y="3273"/>
                  <a:pt x="605" y="3327"/>
                </a:cubicBezTo>
                <a:cubicBezTo>
                  <a:pt x="605" y="3382"/>
                  <a:pt x="592" y="3426"/>
                  <a:pt x="577" y="3426"/>
                </a:cubicBezTo>
                <a:cubicBezTo>
                  <a:pt x="562" y="3426"/>
                  <a:pt x="550" y="3448"/>
                  <a:pt x="550" y="3476"/>
                </a:cubicBezTo>
                <a:cubicBezTo>
                  <a:pt x="550" y="3503"/>
                  <a:pt x="605" y="3525"/>
                  <a:pt x="673" y="3525"/>
                </a:cubicBezTo>
                <a:cubicBezTo>
                  <a:pt x="741" y="3525"/>
                  <a:pt x="797" y="3503"/>
                  <a:pt x="797" y="3476"/>
                </a:cubicBezTo>
                <a:cubicBezTo>
                  <a:pt x="797" y="3445"/>
                  <a:pt x="816" y="3448"/>
                  <a:pt x="848" y="3483"/>
                </a:cubicBezTo>
                <a:cubicBezTo>
                  <a:pt x="876" y="3515"/>
                  <a:pt x="920" y="3528"/>
                  <a:pt x="944" y="3511"/>
                </a:cubicBezTo>
                <a:cubicBezTo>
                  <a:pt x="1006" y="3468"/>
                  <a:pt x="1006" y="3137"/>
                  <a:pt x="944" y="3094"/>
                </a:cubicBezTo>
                <a:cubicBezTo>
                  <a:pt x="885" y="3053"/>
                  <a:pt x="813" y="3139"/>
                  <a:pt x="802" y="3265"/>
                </a:cubicBezTo>
                <a:cubicBezTo>
                  <a:pt x="798" y="3321"/>
                  <a:pt x="770" y="3378"/>
                  <a:pt x="741" y="3392"/>
                </a:cubicBezTo>
                <a:cubicBezTo>
                  <a:pt x="695" y="3413"/>
                  <a:pt x="687" y="3391"/>
                  <a:pt x="687" y="3248"/>
                </a:cubicBezTo>
                <a:cubicBezTo>
                  <a:pt x="687" y="3101"/>
                  <a:pt x="678" y="3078"/>
                  <a:pt x="619" y="3078"/>
                </a:cubicBezTo>
                <a:close/>
                <a:moveTo>
                  <a:pt x="899" y="6363"/>
                </a:moveTo>
                <a:cubicBezTo>
                  <a:pt x="852" y="6376"/>
                  <a:pt x="811" y="6447"/>
                  <a:pt x="811" y="6534"/>
                </a:cubicBezTo>
                <a:cubicBezTo>
                  <a:pt x="811" y="6586"/>
                  <a:pt x="790" y="6635"/>
                  <a:pt x="764" y="6644"/>
                </a:cubicBezTo>
                <a:cubicBezTo>
                  <a:pt x="731" y="6656"/>
                  <a:pt x="716" y="6620"/>
                  <a:pt x="709" y="6521"/>
                </a:cubicBezTo>
                <a:cubicBezTo>
                  <a:pt x="702" y="6409"/>
                  <a:pt x="687" y="6380"/>
                  <a:pt x="632" y="6380"/>
                </a:cubicBezTo>
                <a:cubicBezTo>
                  <a:pt x="577" y="6380"/>
                  <a:pt x="561" y="6409"/>
                  <a:pt x="554" y="6522"/>
                </a:cubicBezTo>
                <a:cubicBezTo>
                  <a:pt x="549" y="6599"/>
                  <a:pt x="552" y="6692"/>
                  <a:pt x="560" y="6728"/>
                </a:cubicBezTo>
                <a:cubicBezTo>
                  <a:pt x="570" y="6776"/>
                  <a:pt x="629" y="6792"/>
                  <a:pt x="774" y="6786"/>
                </a:cubicBezTo>
                <a:lnTo>
                  <a:pt x="976" y="6778"/>
                </a:lnTo>
                <a:lnTo>
                  <a:pt x="984" y="6591"/>
                </a:lnTo>
                <a:cubicBezTo>
                  <a:pt x="990" y="6452"/>
                  <a:pt x="980" y="6397"/>
                  <a:pt x="946" y="6373"/>
                </a:cubicBezTo>
                <a:cubicBezTo>
                  <a:pt x="930" y="6362"/>
                  <a:pt x="914" y="6359"/>
                  <a:pt x="899" y="6363"/>
                </a:cubicBezTo>
                <a:close/>
                <a:moveTo>
                  <a:pt x="99" y="8749"/>
                </a:moveTo>
                <a:cubicBezTo>
                  <a:pt x="79" y="8744"/>
                  <a:pt x="83" y="8769"/>
                  <a:pt x="83" y="8816"/>
                </a:cubicBezTo>
                <a:cubicBezTo>
                  <a:pt x="83" y="8857"/>
                  <a:pt x="117" y="8915"/>
                  <a:pt x="158" y="8946"/>
                </a:cubicBezTo>
                <a:lnTo>
                  <a:pt x="233" y="9001"/>
                </a:lnTo>
                <a:lnTo>
                  <a:pt x="165" y="9034"/>
                </a:lnTo>
                <a:cubicBezTo>
                  <a:pt x="117" y="9057"/>
                  <a:pt x="94" y="9105"/>
                  <a:pt x="88" y="9201"/>
                </a:cubicBezTo>
                <a:cubicBezTo>
                  <a:pt x="83" y="9275"/>
                  <a:pt x="67" y="9335"/>
                  <a:pt x="53" y="9335"/>
                </a:cubicBezTo>
                <a:cubicBezTo>
                  <a:pt x="15" y="9335"/>
                  <a:pt x="22" y="9472"/>
                  <a:pt x="62" y="9501"/>
                </a:cubicBezTo>
                <a:cubicBezTo>
                  <a:pt x="82" y="9515"/>
                  <a:pt x="77" y="9528"/>
                  <a:pt x="48" y="9530"/>
                </a:cubicBezTo>
                <a:cubicBezTo>
                  <a:pt x="22" y="9532"/>
                  <a:pt x="0" y="9567"/>
                  <a:pt x="0" y="9608"/>
                </a:cubicBezTo>
                <a:cubicBezTo>
                  <a:pt x="0" y="9667"/>
                  <a:pt x="38" y="9683"/>
                  <a:pt x="179" y="9683"/>
                </a:cubicBezTo>
                <a:cubicBezTo>
                  <a:pt x="319" y="9683"/>
                  <a:pt x="357" y="9667"/>
                  <a:pt x="357" y="9608"/>
                </a:cubicBezTo>
                <a:cubicBezTo>
                  <a:pt x="357" y="9556"/>
                  <a:pt x="326" y="9532"/>
                  <a:pt x="254" y="9528"/>
                </a:cubicBezTo>
                <a:lnTo>
                  <a:pt x="151" y="9521"/>
                </a:lnTo>
                <a:lnTo>
                  <a:pt x="247" y="9490"/>
                </a:lnTo>
                <a:cubicBezTo>
                  <a:pt x="326" y="9465"/>
                  <a:pt x="345" y="9435"/>
                  <a:pt x="352" y="9323"/>
                </a:cubicBezTo>
                <a:cubicBezTo>
                  <a:pt x="359" y="9222"/>
                  <a:pt x="349" y="9187"/>
                  <a:pt x="315" y="9187"/>
                </a:cubicBezTo>
                <a:cubicBezTo>
                  <a:pt x="285" y="9187"/>
                  <a:pt x="274" y="9213"/>
                  <a:pt x="285" y="9261"/>
                </a:cubicBezTo>
                <a:cubicBezTo>
                  <a:pt x="296" y="9314"/>
                  <a:pt x="282" y="9335"/>
                  <a:pt x="236" y="9335"/>
                </a:cubicBezTo>
                <a:cubicBezTo>
                  <a:pt x="200" y="9335"/>
                  <a:pt x="164" y="9303"/>
                  <a:pt x="155" y="9263"/>
                </a:cubicBezTo>
                <a:cubicBezTo>
                  <a:pt x="144" y="9210"/>
                  <a:pt x="172" y="9172"/>
                  <a:pt x="253" y="9128"/>
                </a:cubicBezTo>
                <a:cubicBezTo>
                  <a:pt x="342" y="9080"/>
                  <a:pt x="370" y="9079"/>
                  <a:pt x="378" y="9126"/>
                </a:cubicBezTo>
                <a:cubicBezTo>
                  <a:pt x="398" y="9231"/>
                  <a:pt x="444" y="9191"/>
                  <a:pt x="435" y="9077"/>
                </a:cubicBezTo>
                <a:cubicBezTo>
                  <a:pt x="428" y="8995"/>
                  <a:pt x="385" y="8940"/>
                  <a:pt x="262" y="8854"/>
                </a:cubicBezTo>
                <a:cubicBezTo>
                  <a:pt x="165" y="8786"/>
                  <a:pt x="120" y="8753"/>
                  <a:pt x="99" y="8749"/>
                </a:cubicBezTo>
                <a:close/>
                <a:moveTo>
                  <a:pt x="960" y="9638"/>
                </a:moveTo>
                <a:cubicBezTo>
                  <a:pt x="950" y="9636"/>
                  <a:pt x="936" y="9638"/>
                  <a:pt x="918" y="9642"/>
                </a:cubicBezTo>
                <a:cubicBezTo>
                  <a:pt x="825" y="9662"/>
                  <a:pt x="783" y="9777"/>
                  <a:pt x="807" y="9951"/>
                </a:cubicBezTo>
                <a:cubicBezTo>
                  <a:pt x="823" y="10062"/>
                  <a:pt x="839" y="10084"/>
                  <a:pt x="901" y="10071"/>
                </a:cubicBezTo>
                <a:cubicBezTo>
                  <a:pt x="967" y="10057"/>
                  <a:pt x="976" y="10033"/>
                  <a:pt x="984" y="9841"/>
                </a:cubicBezTo>
                <a:cubicBezTo>
                  <a:pt x="990" y="9686"/>
                  <a:pt x="991" y="9643"/>
                  <a:pt x="960" y="9638"/>
                </a:cubicBezTo>
                <a:close/>
                <a:moveTo>
                  <a:pt x="632" y="9658"/>
                </a:moveTo>
                <a:cubicBezTo>
                  <a:pt x="577" y="9658"/>
                  <a:pt x="561" y="9687"/>
                  <a:pt x="554" y="9799"/>
                </a:cubicBezTo>
                <a:cubicBezTo>
                  <a:pt x="549" y="9877"/>
                  <a:pt x="552" y="9970"/>
                  <a:pt x="560" y="10007"/>
                </a:cubicBezTo>
                <a:cubicBezTo>
                  <a:pt x="576" y="10081"/>
                  <a:pt x="797" y="10098"/>
                  <a:pt x="797" y="10025"/>
                </a:cubicBezTo>
                <a:cubicBezTo>
                  <a:pt x="797" y="10001"/>
                  <a:pt x="779" y="9981"/>
                  <a:pt x="757" y="9981"/>
                </a:cubicBezTo>
                <a:cubicBezTo>
                  <a:pt x="733" y="9981"/>
                  <a:pt x="715" y="9920"/>
                  <a:pt x="709" y="9820"/>
                </a:cubicBezTo>
                <a:cubicBezTo>
                  <a:pt x="702" y="9685"/>
                  <a:pt x="689" y="9658"/>
                  <a:pt x="632" y="9658"/>
                </a:cubicBezTo>
                <a:close/>
                <a:moveTo>
                  <a:pt x="179" y="9782"/>
                </a:moveTo>
                <a:cubicBezTo>
                  <a:pt x="78" y="9782"/>
                  <a:pt x="0" y="9804"/>
                  <a:pt x="0" y="9832"/>
                </a:cubicBezTo>
                <a:cubicBezTo>
                  <a:pt x="0" y="9860"/>
                  <a:pt x="78" y="9882"/>
                  <a:pt x="179" y="9882"/>
                </a:cubicBezTo>
                <a:cubicBezTo>
                  <a:pt x="280" y="9882"/>
                  <a:pt x="357" y="9860"/>
                  <a:pt x="357" y="9832"/>
                </a:cubicBezTo>
                <a:cubicBezTo>
                  <a:pt x="357" y="9804"/>
                  <a:pt x="280" y="9782"/>
                  <a:pt x="179" y="9782"/>
                </a:cubicBezTo>
                <a:close/>
                <a:moveTo>
                  <a:pt x="179" y="9981"/>
                </a:moveTo>
                <a:cubicBezTo>
                  <a:pt x="38" y="9981"/>
                  <a:pt x="0" y="9997"/>
                  <a:pt x="0" y="10055"/>
                </a:cubicBezTo>
                <a:cubicBezTo>
                  <a:pt x="0" y="10114"/>
                  <a:pt x="38" y="10130"/>
                  <a:pt x="179" y="10130"/>
                </a:cubicBezTo>
                <a:cubicBezTo>
                  <a:pt x="319" y="10130"/>
                  <a:pt x="357" y="10114"/>
                  <a:pt x="357" y="10055"/>
                </a:cubicBezTo>
                <a:cubicBezTo>
                  <a:pt x="357" y="9997"/>
                  <a:pt x="319" y="9981"/>
                  <a:pt x="179" y="9981"/>
                </a:cubicBezTo>
                <a:close/>
                <a:moveTo>
                  <a:pt x="253" y="10189"/>
                </a:moveTo>
                <a:cubicBezTo>
                  <a:pt x="146" y="10170"/>
                  <a:pt x="73" y="10259"/>
                  <a:pt x="92" y="10387"/>
                </a:cubicBezTo>
                <a:cubicBezTo>
                  <a:pt x="101" y="10451"/>
                  <a:pt x="90" y="10478"/>
                  <a:pt x="53" y="10478"/>
                </a:cubicBezTo>
                <a:cubicBezTo>
                  <a:pt x="24" y="10478"/>
                  <a:pt x="0" y="10500"/>
                  <a:pt x="0" y="10527"/>
                </a:cubicBezTo>
                <a:cubicBezTo>
                  <a:pt x="0" y="10555"/>
                  <a:pt x="78" y="10577"/>
                  <a:pt x="180" y="10577"/>
                </a:cubicBezTo>
                <a:lnTo>
                  <a:pt x="360" y="10577"/>
                </a:lnTo>
                <a:lnTo>
                  <a:pt x="352" y="10390"/>
                </a:lnTo>
                <a:cubicBezTo>
                  <a:pt x="344" y="10220"/>
                  <a:pt x="336" y="10203"/>
                  <a:pt x="253" y="10189"/>
                </a:cubicBezTo>
                <a:close/>
                <a:moveTo>
                  <a:pt x="251" y="10676"/>
                </a:moveTo>
                <a:cubicBezTo>
                  <a:pt x="131" y="10676"/>
                  <a:pt x="74" y="10765"/>
                  <a:pt x="87" y="10930"/>
                </a:cubicBezTo>
                <a:cubicBezTo>
                  <a:pt x="101" y="11099"/>
                  <a:pt x="164" y="11107"/>
                  <a:pt x="169" y="10941"/>
                </a:cubicBezTo>
                <a:cubicBezTo>
                  <a:pt x="172" y="10806"/>
                  <a:pt x="173" y="10806"/>
                  <a:pt x="185" y="10925"/>
                </a:cubicBezTo>
                <a:cubicBezTo>
                  <a:pt x="192" y="10993"/>
                  <a:pt x="212" y="11065"/>
                  <a:pt x="230" y="11085"/>
                </a:cubicBezTo>
                <a:cubicBezTo>
                  <a:pt x="249" y="11108"/>
                  <a:pt x="239" y="11121"/>
                  <a:pt x="205" y="11122"/>
                </a:cubicBezTo>
                <a:cubicBezTo>
                  <a:pt x="135" y="11123"/>
                  <a:pt x="83" y="11213"/>
                  <a:pt x="83" y="11331"/>
                </a:cubicBezTo>
                <a:cubicBezTo>
                  <a:pt x="83" y="11380"/>
                  <a:pt x="64" y="11421"/>
                  <a:pt x="41" y="11421"/>
                </a:cubicBezTo>
                <a:cubicBezTo>
                  <a:pt x="19" y="11421"/>
                  <a:pt x="0" y="11454"/>
                  <a:pt x="0" y="11495"/>
                </a:cubicBezTo>
                <a:cubicBezTo>
                  <a:pt x="0" y="11554"/>
                  <a:pt x="38" y="11570"/>
                  <a:pt x="179" y="11570"/>
                </a:cubicBezTo>
                <a:lnTo>
                  <a:pt x="357" y="11570"/>
                </a:lnTo>
                <a:lnTo>
                  <a:pt x="357" y="11376"/>
                </a:lnTo>
                <a:cubicBezTo>
                  <a:pt x="357" y="11238"/>
                  <a:pt x="343" y="11174"/>
                  <a:pt x="309" y="11150"/>
                </a:cubicBezTo>
                <a:cubicBezTo>
                  <a:pt x="263" y="11118"/>
                  <a:pt x="263" y="11114"/>
                  <a:pt x="309" y="11067"/>
                </a:cubicBezTo>
                <a:cubicBezTo>
                  <a:pt x="340" y="11036"/>
                  <a:pt x="357" y="10959"/>
                  <a:pt x="357" y="10848"/>
                </a:cubicBezTo>
                <a:cubicBezTo>
                  <a:pt x="357" y="10682"/>
                  <a:pt x="354" y="10676"/>
                  <a:pt x="251" y="10676"/>
                </a:cubicBezTo>
                <a:close/>
                <a:moveTo>
                  <a:pt x="236" y="11645"/>
                </a:moveTo>
                <a:cubicBezTo>
                  <a:pt x="107" y="11645"/>
                  <a:pt x="49" y="11762"/>
                  <a:pt x="103" y="11918"/>
                </a:cubicBezTo>
                <a:cubicBezTo>
                  <a:pt x="124" y="11976"/>
                  <a:pt x="126" y="12017"/>
                  <a:pt x="110" y="12017"/>
                </a:cubicBezTo>
                <a:cubicBezTo>
                  <a:pt x="95" y="12017"/>
                  <a:pt x="83" y="12083"/>
                  <a:pt x="83" y="12163"/>
                </a:cubicBezTo>
                <a:cubicBezTo>
                  <a:pt x="83" y="12244"/>
                  <a:pt x="70" y="12323"/>
                  <a:pt x="55" y="12340"/>
                </a:cubicBezTo>
                <a:cubicBezTo>
                  <a:pt x="40" y="12357"/>
                  <a:pt x="28" y="12447"/>
                  <a:pt x="28" y="12541"/>
                </a:cubicBezTo>
                <a:lnTo>
                  <a:pt x="28" y="12712"/>
                </a:lnTo>
                <a:lnTo>
                  <a:pt x="193" y="12712"/>
                </a:lnTo>
                <a:cubicBezTo>
                  <a:pt x="321" y="12712"/>
                  <a:pt x="357" y="12695"/>
                  <a:pt x="357" y="12638"/>
                </a:cubicBezTo>
                <a:cubicBezTo>
                  <a:pt x="357" y="12592"/>
                  <a:pt x="331" y="12563"/>
                  <a:pt x="291" y="12563"/>
                </a:cubicBezTo>
                <a:cubicBezTo>
                  <a:pt x="243" y="12563"/>
                  <a:pt x="223" y="12529"/>
                  <a:pt x="213" y="12438"/>
                </a:cubicBezTo>
                <a:cubicBezTo>
                  <a:pt x="202" y="12329"/>
                  <a:pt x="209" y="12315"/>
                  <a:pt x="278" y="12315"/>
                </a:cubicBezTo>
                <a:cubicBezTo>
                  <a:pt x="330" y="12315"/>
                  <a:pt x="357" y="12289"/>
                  <a:pt x="357" y="12240"/>
                </a:cubicBezTo>
                <a:cubicBezTo>
                  <a:pt x="357" y="12188"/>
                  <a:pt x="328" y="12165"/>
                  <a:pt x="261" y="12165"/>
                </a:cubicBezTo>
                <a:cubicBezTo>
                  <a:pt x="140" y="12165"/>
                  <a:pt x="137" y="12102"/>
                  <a:pt x="254" y="12040"/>
                </a:cubicBezTo>
                <a:cubicBezTo>
                  <a:pt x="333" y="11998"/>
                  <a:pt x="343" y="11971"/>
                  <a:pt x="343" y="11818"/>
                </a:cubicBezTo>
                <a:cubicBezTo>
                  <a:pt x="343" y="11649"/>
                  <a:pt x="340" y="11645"/>
                  <a:pt x="236" y="11645"/>
                </a:cubicBezTo>
                <a:close/>
                <a:moveTo>
                  <a:pt x="929" y="12910"/>
                </a:moveTo>
                <a:cubicBezTo>
                  <a:pt x="894" y="12910"/>
                  <a:pt x="799" y="13116"/>
                  <a:pt x="798" y="13196"/>
                </a:cubicBezTo>
                <a:cubicBezTo>
                  <a:pt x="796" y="13338"/>
                  <a:pt x="717" y="13251"/>
                  <a:pt x="709" y="13097"/>
                </a:cubicBezTo>
                <a:cubicBezTo>
                  <a:pt x="702" y="12962"/>
                  <a:pt x="689" y="12935"/>
                  <a:pt x="632" y="12935"/>
                </a:cubicBezTo>
                <a:cubicBezTo>
                  <a:pt x="577" y="12935"/>
                  <a:pt x="561" y="12963"/>
                  <a:pt x="554" y="13076"/>
                </a:cubicBezTo>
                <a:cubicBezTo>
                  <a:pt x="549" y="13153"/>
                  <a:pt x="552" y="13247"/>
                  <a:pt x="560" y="13284"/>
                </a:cubicBezTo>
                <a:cubicBezTo>
                  <a:pt x="576" y="13359"/>
                  <a:pt x="797" y="13376"/>
                  <a:pt x="797" y="13302"/>
                </a:cubicBezTo>
                <a:cubicBezTo>
                  <a:pt x="797" y="13278"/>
                  <a:pt x="815" y="13258"/>
                  <a:pt x="838" y="13258"/>
                </a:cubicBezTo>
                <a:cubicBezTo>
                  <a:pt x="861" y="13258"/>
                  <a:pt x="879" y="13280"/>
                  <a:pt x="879" y="13308"/>
                </a:cubicBezTo>
                <a:cubicBezTo>
                  <a:pt x="879" y="13379"/>
                  <a:pt x="953" y="13369"/>
                  <a:pt x="969" y="13295"/>
                </a:cubicBezTo>
                <a:cubicBezTo>
                  <a:pt x="989" y="13200"/>
                  <a:pt x="959" y="12910"/>
                  <a:pt x="929" y="12910"/>
                </a:cubicBezTo>
                <a:close/>
                <a:moveTo>
                  <a:pt x="870" y="16198"/>
                </a:moveTo>
                <a:cubicBezTo>
                  <a:pt x="792" y="16219"/>
                  <a:pt x="778" y="16337"/>
                  <a:pt x="854" y="16337"/>
                </a:cubicBezTo>
                <a:cubicBezTo>
                  <a:pt x="913" y="16337"/>
                  <a:pt x="914" y="16339"/>
                  <a:pt x="866" y="16436"/>
                </a:cubicBezTo>
                <a:cubicBezTo>
                  <a:pt x="788" y="16591"/>
                  <a:pt x="719" y="16565"/>
                  <a:pt x="709" y="16375"/>
                </a:cubicBezTo>
                <a:cubicBezTo>
                  <a:pt x="702" y="16240"/>
                  <a:pt x="689" y="16213"/>
                  <a:pt x="632" y="16213"/>
                </a:cubicBezTo>
                <a:cubicBezTo>
                  <a:pt x="571" y="16213"/>
                  <a:pt x="562" y="16235"/>
                  <a:pt x="555" y="16423"/>
                </a:cubicBezTo>
                <a:lnTo>
                  <a:pt x="547" y="16635"/>
                </a:lnTo>
                <a:lnTo>
                  <a:pt x="768" y="16635"/>
                </a:lnTo>
                <a:cubicBezTo>
                  <a:pt x="897" y="16635"/>
                  <a:pt x="989" y="16614"/>
                  <a:pt x="989" y="16585"/>
                </a:cubicBezTo>
                <a:cubicBezTo>
                  <a:pt x="989" y="16558"/>
                  <a:pt x="977" y="16535"/>
                  <a:pt x="961" y="16535"/>
                </a:cubicBezTo>
                <a:cubicBezTo>
                  <a:pt x="944" y="16535"/>
                  <a:pt x="947" y="16498"/>
                  <a:pt x="967" y="16440"/>
                </a:cubicBezTo>
                <a:cubicBezTo>
                  <a:pt x="1009" y="16319"/>
                  <a:pt x="952" y="16176"/>
                  <a:pt x="870" y="16198"/>
                </a:cubicBezTo>
                <a:close/>
                <a:moveTo>
                  <a:pt x="632" y="19515"/>
                </a:moveTo>
                <a:cubicBezTo>
                  <a:pt x="554" y="19515"/>
                  <a:pt x="550" y="19527"/>
                  <a:pt x="550" y="19710"/>
                </a:cubicBezTo>
                <a:cubicBezTo>
                  <a:pt x="550" y="19817"/>
                  <a:pt x="564" y="19913"/>
                  <a:pt x="582" y="19924"/>
                </a:cubicBezTo>
                <a:cubicBezTo>
                  <a:pt x="646" y="19963"/>
                  <a:pt x="797" y="19951"/>
                  <a:pt x="797" y="19907"/>
                </a:cubicBezTo>
                <a:cubicBezTo>
                  <a:pt x="797" y="19882"/>
                  <a:pt x="820" y="19889"/>
                  <a:pt x="849" y="19921"/>
                </a:cubicBezTo>
                <a:cubicBezTo>
                  <a:pt x="926" y="20008"/>
                  <a:pt x="995" y="19892"/>
                  <a:pt x="984" y="19693"/>
                </a:cubicBezTo>
                <a:cubicBezTo>
                  <a:pt x="977" y="19559"/>
                  <a:pt x="965" y="19540"/>
                  <a:pt x="893" y="19540"/>
                </a:cubicBezTo>
                <a:cubicBezTo>
                  <a:pt x="824" y="19540"/>
                  <a:pt x="809" y="19561"/>
                  <a:pt x="802" y="19676"/>
                </a:cubicBezTo>
                <a:cubicBezTo>
                  <a:pt x="790" y="19867"/>
                  <a:pt x="714" y="19856"/>
                  <a:pt x="714" y="19663"/>
                </a:cubicBezTo>
                <a:cubicBezTo>
                  <a:pt x="714" y="19531"/>
                  <a:pt x="705" y="19515"/>
                  <a:pt x="632" y="19515"/>
                </a:cubicBezTo>
                <a:close/>
                <a:moveTo>
                  <a:pt x="3340" y="20058"/>
                </a:moveTo>
                <a:cubicBezTo>
                  <a:pt x="3303" y="20051"/>
                  <a:pt x="3270" y="20074"/>
                  <a:pt x="3270" y="20135"/>
                </a:cubicBezTo>
                <a:cubicBezTo>
                  <a:pt x="3270" y="20179"/>
                  <a:pt x="3295" y="20210"/>
                  <a:pt x="3330" y="20210"/>
                </a:cubicBezTo>
                <a:lnTo>
                  <a:pt x="3389" y="20210"/>
                </a:lnTo>
                <a:lnTo>
                  <a:pt x="3330" y="20324"/>
                </a:lnTo>
                <a:cubicBezTo>
                  <a:pt x="3297" y="20388"/>
                  <a:pt x="3270" y="20455"/>
                  <a:pt x="3270" y="20474"/>
                </a:cubicBezTo>
                <a:cubicBezTo>
                  <a:pt x="3270" y="20493"/>
                  <a:pt x="3307" y="20508"/>
                  <a:pt x="3352" y="20508"/>
                </a:cubicBezTo>
                <a:cubicBezTo>
                  <a:pt x="3434" y="20508"/>
                  <a:pt x="3466" y="20436"/>
                  <a:pt x="3402" y="20397"/>
                </a:cubicBezTo>
                <a:cubicBezTo>
                  <a:pt x="3377" y="20382"/>
                  <a:pt x="3377" y="20368"/>
                  <a:pt x="3404" y="20338"/>
                </a:cubicBezTo>
                <a:cubicBezTo>
                  <a:pt x="3427" y="20312"/>
                  <a:pt x="3444" y="20335"/>
                  <a:pt x="3454" y="20404"/>
                </a:cubicBezTo>
                <a:cubicBezTo>
                  <a:pt x="3472" y="20529"/>
                  <a:pt x="3576" y="20545"/>
                  <a:pt x="3628" y="20431"/>
                </a:cubicBezTo>
                <a:cubicBezTo>
                  <a:pt x="3680" y="20318"/>
                  <a:pt x="3630" y="20091"/>
                  <a:pt x="3549" y="20070"/>
                </a:cubicBezTo>
                <a:cubicBezTo>
                  <a:pt x="3502" y="20058"/>
                  <a:pt x="3481" y="20082"/>
                  <a:pt x="3469" y="20165"/>
                </a:cubicBezTo>
                <a:lnTo>
                  <a:pt x="3453" y="20277"/>
                </a:lnTo>
                <a:lnTo>
                  <a:pt x="3431" y="20169"/>
                </a:lnTo>
                <a:cubicBezTo>
                  <a:pt x="3418" y="20106"/>
                  <a:pt x="3378" y="20066"/>
                  <a:pt x="3340" y="20058"/>
                </a:cubicBezTo>
                <a:close/>
                <a:moveTo>
                  <a:pt x="1113" y="20061"/>
                </a:moveTo>
                <a:cubicBezTo>
                  <a:pt x="1070" y="20061"/>
                  <a:pt x="1044" y="20089"/>
                  <a:pt x="1044" y="20135"/>
                </a:cubicBezTo>
                <a:cubicBezTo>
                  <a:pt x="1044" y="20176"/>
                  <a:pt x="1056" y="20210"/>
                  <a:pt x="1071" y="20210"/>
                </a:cubicBezTo>
                <a:cubicBezTo>
                  <a:pt x="1086" y="20210"/>
                  <a:pt x="1099" y="20255"/>
                  <a:pt x="1099" y="20310"/>
                </a:cubicBezTo>
                <a:cubicBezTo>
                  <a:pt x="1099" y="20364"/>
                  <a:pt x="1086" y="20408"/>
                  <a:pt x="1071" y="20408"/>
                </a:cubicBezTo>
                <a:cubicBezTo>
                  <a:pt x="1056" y="20408"/>
                  <a:pt x="1044" y="20431"/>
                  <a:pt x="1044" y="20458"/>
                </a:cubicBezTo>
                <a:cubicBezTo>
                  <a:pt x="1044" y="20487"/>
                  <a:pt x="1116" y="20502"/>
                  <a:pt x="1216" y="20495"/>
                </a:cubicBezTo>
                <a:cubicBezTo>
                  <a:pt x="1386" y="20484"/>
                  <a:pt x="1388" y="20482"/>
                  <a:pt x="1396" y="20330"/>
                </a:cubicBezTo>
                <a:cubicBezTo>
                  <a:pt x="1413" y="20022"/>
                  <a:pt x="1223" y="19968"/>
                  <a:pt x="1201" y="20275"/>
                </a:cubicBezTo>
                <a:cubicBezTo>
                  <a:pt x="1191" y="20428"/>
                  <a:pt x="1190" y="20427"/>
                  <a:pt x="1186" y="20247"/>
                </a:cubicBezTo>
                <a:cubicBezTo>
                  <a:pt x="1182" y="20084"/>
                  <a:pt x="1173" y="20061"/>
                  <a:pt x="1113" y="20061"/>
                </a:cubicBezTo>
                <a:close/>
                <a:moveTo>
                  <a:pt x="21291" y="20062"/>
                </a:moveTo>
                <a:cubicBezTo>
                  <a:pt x="21260" y="20069"/>
                  <a:pt x="21229" y="20106"/>
                  <a:pt x="21220" y="20169"/>
                </a:cubicBezTo>
                <a:lnTo>
                  <a:pt x="21204" y="20277"/>
                </a:lnTo>
                <a:lnTo>
                  <a:pt x="21182" y="20169"/>
                </a:lnTo>
                <a:cubicBezTo>
                  <a:pt x="21157" y="20047"/>
                  <a:pt x="21048" y="20019"/>
                  <a:pt x="21048" y="20135"/>
                </a:cubicBezTo>
                <a:cubicBezTo>
                  <a:pt x="21048" y="20176"/>
                  <a:pt x="21060" y="20210"/>
                  <a:pt x="21076" y="20210"/>
                </a:cubicBezTo>
                <a:cubicBezTo>
                  <a:pt x="21091" y="20210"/>
                  <a:pt x="21103" y="20255"/>
                  <a:pt x="21103" y="20310"/>
                </a:cubicBezTo>
                <a:cubicBezTo>
                  <a:pt x="21103" y="20364"/>
                  <a:pt x="21091" y="20408"/>
                  <a:pt x="21076" y="20408"/>
                </a:cubicBezTo>
                <a:cubicBezTo>
                  <a:pt x="21060" y="20408"/>
                  <a:pt x="21048" y="20431"/>
                  <a:pt x="21048" y="20458"/>
                </a:cubicBezTo>
                <a:cubicBezTo>
                  <a:pt x="21048" y="20529"/>
                  <a:pt x="21333" y="20520"/>
                  <a:pt x="21373" y="20448"/>
                </a:cubicBezTo>
                <a:cubicBezTo>
                  <a:pt x="21398" y="20402"/>
                  <a:pt x="21405" y="20402"/>
                  <a:pt x="21405" y="20448"/>
                </a:cubicBezTo>
                <a:cubicBezTo>
                  <a:pt x="21405" y="20534"/>
                  <a:pt x="21530" y="20522"/>
                  <a:pt x="21572" y="20431"/>
                </a:cubicBezTo>
                <a:cubicBezTo>
                  <a:pt x="21597" y="20376"/>
                  <a:pt x="21600" y="20315"/>
                  <a:pt x="21582" y="20220"/>
                </a:cubicBezTo>
                <a:cubicBezTo>
                  <a:pt x="21551" y="20063"/>
                  <a:pt x="21464" y="20017"/>
                  <a:pt x="21417" y="20132"/>
                </a:cubicBezTo>
                <a:cubicBezTo>
                  <a:pt x="21388" y="20204"/>
                  <a:pt x="21382" y="20203"/>
                  <a:pt x="21368" y="20137"/>
                </a:cubicBezTo>
                <a:cubicBezTo>
                  <a:pt x="21356" y="20078"/>
                  <a:pt x="21323" y="20055"/>
                  <a:pt x="21291" y="20062"/>
                </a:cubicBezTo>
                <a:close/>
                <a:moveTo>
                  <a:pt x="12301" y="20063"/>
                </a:moveTo>
                <a:cubicBezTo>
                  <a:pt x="12266" y="20065"/>
                  <a:pt x="12226" y="20085"/>
                  <a:pt x="12206" y="20121"/>
                </a:cubicBezTo>
                <a:cubicBezTo>
                  <a:pt x="12170" y="20184"/>
                  <a:pt x="12161" y="20420"/>
                  <a:pt x="12191" y="20475"/>
                </a:cubicBezTo>
                <a:cubicBezTo>
                  <a:pt x="12221" y="20529"/>
                  <a:pt x="12324" y="20512"/>
                  <a:pt x="12359" y="20448"/>
                </a:cubicBezTo>
                <a:cubicBezTo>
                  <a:pt x="12385" y="20402"/>
                  <a:pt x="12393" y="20402"/>
                  <a:pt x="12393" y="20451"/>
                </a:cubicBezTo>
                <a:cubicBezTo>
                  <a:pt x="12393" y="20491"/>
                  <a:pt x="12421" y="20509"/>
                  <a:pt x="12468" y="20499"/>
                </a:cubicBezTo>
                <a:cubicBezTo>
                  <a:pt x="12530" y="20486"/>
                  <a:pt x="12545" y="20456"/>
                  <a:pt x="12552" y="20330"/>
                </a:cubicBezTo>
                <a:cubicBezTo>
                  <a:pt x="12563" y="20131"/>
                  <a:pt x="12494" y="20015"/>
                  <a:pt x="12418" y="20101"/>
                </a:cubicBezTo>
                <a:cubicBezTo>
                  <a:pt x="12386" y="20138"/>
                  <a:pt x="12365" y="20142"/>
                  <a:pt x="12365" y="20112"/>
                </a:cubicBezTo>
                <a:cubicBezTo>
                  <a:pt x="12365" y="20077"/>
                  <a:pt x="12335" y="20061"/>
                  <a:pt x="12301" y="20063"/>
                </a:cubicBezTo>
                <a:close/>
                <a:moveTo>
                  <a:pt x="7857" y="20066"/>
                </a:moveTo>
                <a:cubicBezTo>
                  <a:pt x="7837" y="20062"/>
                  <a:pt x="7809" y="20098"/>
                  <a:pt x="7775" y="20173"/>
                </a:cubicBezTo>
                <a:cubicBezTo>
                  <a:pt x="7707" y="20319"/>
                  <a:pt x="7708" y="20408"/>
                  <a:pt x="7776" y="20408"/>
                </a:cubicBezTo>
                <a:cubicBezTo>
                  <a:pt x="7806" y="20408"/>
                  <a:pt x="7831" y="20431"/>
                  <a:pt x="7831" y="20458"/>
                </a:cubicBezTo>
                <a:cubicBezTo>
                  <a:pt x="7831" y="20485"/>
                  <a:pt x="7844" y="20508"/>
                  <a:pt x="7859" y="20508"/>
                </a:cubicBezTo>
                <a:cubicBezTo>
                  <a:pt x="7874" y="20508"/>
                  <a:pt x="7887" y="20480"/>
                  <a:pt x="7887" y="20446"/>
                </a:cubicBezTo>
                <a:cubicBezTo>
                  <a:pt x="7887" y="20399"/>
                  <a:pt x="7893" y="20401"/>
                  <a:pt x="7911" y="20450"/>
                </a:cubicBezTo>
                <a:cubicBezTo>
                  <a:pt x="7923" y="20487"/>
                  <a:pt x="7963" y="20509"/>
                  <a:pt x="7999" y="20500"/>
                </a:cubicBezTo>
                <a:cubicBezTo>
                  <a:pt x="8056" y="20485"/>
                  <a:pt x="8065" y="20456"/>
                  <a:pt x="8065" y="20285"/>
                </a:cubicBezTo>
                <a:cubicBezTo>
                  <a:pt x="8065" y="20107"/>
                  <a:pt x="8058" y="20086"/>
                  <a:pt x="7998" y="20086"/>
                </a:cubicBezTo>
                <a:cubicBezTo>
                  <a:pt x="7949" y="20086"/>
                  <a:pt x="7924" y="20121"/>
                  <a:pt x="7911" y="20210"/>
                </a:cubicBezTo>
                <a:lnTo>
                  <a:pt x="7892" y="20335"/>
                </a:lnTo>
                <a:lnTo>
                  <a:pt x="7889" y="20198"/>
                </a:lnTo>
                <a:cubicBezTo>
                  <a:pt x="7887" y="20115"/>
                  <a:pt x="7876" y="20071"/>
                  <a:pt x="7857" y="20066"/>
                </a:cubicBezTo>
                <a:close/>
                <a:moveTo>
                  <a:pt x="14578" y="20069"/>
                </a:moveTo>
                <a:cubicBezTo>
                  <a:pt x="14500" y="20062"/>
                  <a:pt x="14426" y="20074"/>
                  <a:pt x="14426" y="20110"/>
                </a:cubicBezTo>
                <a:cubicBezTo>
                  <a:pt x="14426" y="20138"/>
                  <a:pt x="14446" y="20160"/>
                  <a:pt x="14470" y="20160"/>
                </a:cubicBezTo>
                <a:cubicBezTo>
                  <a:pt x="14514" y="20160"/>
                  <a:pt x="14513" y="20217"/>
                  <a:pt x="14467" y="20421"/>
                </a:cubicBezTo>
                <a:cubicBezTo>
                  <a:pt x="14453" y="20481"/>
                  <a:pt x="14460" y="20508"/>
                  <a:pt x="14490" y="20508"/>
                </a:cubicBezTo>
                <a:cubicBezTo>
                  <a:pt x="14513" y="20508"/>
                  <a:pt x="14541" y="20458"/>
                  <a:pt x="14552" y="20397"/>
                </a:cubicBezTo>
                <a:lnTo>
                  <a:pt x="14571" y="20286"/>
                </a:lnTo>
                <a:lnTo>
                  <a:pt x="14595" y="20400"/>
                </a:lnTo>
                <a:cubicBezTo>
                  <a:pt x="14613" y="20488"/>
                  <a:pt x="14635" y="20511"/>
                  <a:pt x="14694" y="20499"/>
                </a:cubicBezTo>
                <a:cubicBezTo>
                  <a:pt x="14754" y="20486"/>
                  <a:pt x="14772" y="20454"/>
                  <a:pt x="14779" y="20344"/>
                </a:cubicBezTo>
                <a:cubicBezTo>
                  <a:pt x="14783" y="20267"/>
                  <a:pt x="14774" y="20175"/>
                  <a:pt x="14757" y="20139"/>
                </a:cubicBezTo>
                <a:cubicBezTo>
                  <a:pt x="14740" y="20100"/>
                  <a:pt x="14657" y="20075"/>
                  <a:pt x="14578" y="20069"/>
                </a:cubicBezTo>
                <a:close/>
                <a:moveTo>
                  <a:pt x="10036" y="20070"/>
                </a:moveTo>
                <a:cubicBezTo>
                  <a:pt x="9941" y="20090"/>
                  <a:pt x="9907" y="20310"/>
                  <a:pt x="10000" y="20310"/>
                </a:cubicBezTo>
                <a:cubicBezTo>
                  <a:pt x="10031" y="20310"/>
                  <a:pt x="10057" y="20332"/>
                  <a:pt x="10057" y="20360"/>
                </a:cubicBezTo>
                <a:cubicBezTo>
                  <a:pt x="10057" y="20387"/>
                  <a:pt x="10032" y="20408"/>
                  <a:pt x="10002" y="20408"/>
                </a:cubicBezTo>
                <a:cubicBezTo>
                  <a:pt x="9972" y="20408"/>
                  <a:pt x="9947" y="20431"/>
                  <a:pt x="9947" y="20458"/>
                </a:cubicBezTo>
                <a:cubicBezTo>
                  <a:pt x="9947" y="20487"/>
                  <a:pt x="10019" y="20502"/>
                  <a:pt x="10119" y="20495"/>
                </a:cubicBezTo>
                <a:lnTo>
                  <a:pt x="10290" y="20483"/>
                </a:lnTo>
                <a:lnTo>
                  <a:pt x="10290" y="20285"/>
                </a:lnTo>
                <a:cubicBezTo>
                  <a:pt x="10290" y="20117"/>
                  <a:pt x="10281" y="20083"/>
                  <a:pt x="10228" y="20070"/>
                </a:cubicBezTo>
                <a:cubicBezTo>
                  <a:pt x="10187" y="20059"/>
                  <a:pt x="10160" y="20086"/>
                  <a:pt x="10146" y="20150"/>
                </a:cubicBezTo>
                <a:cubicBezTo>
                  <a:pt x="10131" y="20222"/>
                  <a:pt x="10112" y="20236"/>
                  <a:pt x="10071" y="20207"/>
                </a:cubicBezTo>
                <a:cubicBezTo>
                  <a:pt x="10024" y="20173"/>
                  <a:pt x="10023" y="20167"/>
                  <a:pt x="10064" y="20164"/>
                </a:cubicBezTo>
                <a:cubicBezTo>
                  <a:pt x="10090" y="20162"/>
                  <a:pt x="10112" y="20136"/>
                  <a:pt x="10112" y="20107"/>
                </a:cubicBezTo>
                <a:cubicBezTo>
                  <a:pt x="10112" y="20078"/>
                  <a:pt x="10078" y="20061"/>
                  <a:pt x="10036" y="20070"/>
                </a:cubicBezTo>
                <a:close/>
                <a:moveTo>
                  <a:pt x="5646" y="20072"/>
                </a:moveTo>
                <a:cubicBezTo>
                  <a:pt x="5534" y="20070"/>
                  <a:pt x="5496" y="20087"/>
                  <a:pt x="5496" y="20140"/>
                </a:cubicBezTo>
                <a:cubicBezTo>
                  <a:pt x="5496" y="20179"/>
                  <a:pt x="5507" y="20210"/>
                  <a:pt x="5522" y="20210"/>
                </a:cubicBezTo>
                <a:cubicBezTo>
                  <a:pt x="5537" y="20210"/>
                  <a:pt x="5542" y="20242"/>
                  <a:pt x="5534" y="20280"/>
                </a:cubicBezTo>
                <a:cubicBezTo>
                  <a:pt x="5525" y="20322"/>
                  <a:pt x="5539" y="20361"/>
                  <a:pt x="5569" y="20374"/>
                </a:cubicBezTo>
                <a:cubicBezTo>
                  <a:pt x="5609" y="20393"/>
                  <a:pt x="5607" y="20398"/>
                  <a:pt x="5558" y="20403"/>
                </a:cubicBezTo>
                <a:cubicBezTo>
                  <a:pt x="5524" y="20406"/>
                  <a:pt x="5496" y="20431"/>
                  <a:pt x="5496" y="20458"/>
                </a:cubicBezTo>
                <a:cubicBezTo>
                  <a:pt x="5496" y="20487"/>
                  <a:pt x="5567" y="20502"/>
                  <a:pt x="5667" y="20495"/>
                </a:cubicBezTo>
                <a:cubicBezTo>
                  <a:pt x="5833" y="20484"/>
                  <a:pt x="5839" y="20479"/>
                  <a:pt x="5848" y="20344"/>
                </a:cubicBezTo>
                <a:cubicBezTo>
                  <a:pt x="5861" y="20135"/>
                  <a:pt x="5816" y="20075"/>
                  <a:pt x="5646" y="20072"/>
                </a:cubicBezTo>
                <a:close/>
                <a:moveTo>
                  <a:pt x="19061" y="20077"/>
                </a:moveTo>
                <a:cubicBezTo>
                  <a:pt x="18927" y="20085"/>
                  <a:pt x="18918" y="20095"/>
                  <a:pt x="18910" y="20223"/>
                </a:cubicBezTo>
                <a:cubicBezTo>
                  <a:pt x="18902" y="20335"/>
                  <a:pt x="18912" y="20360"/>
                  <a:pt x="18965" y="20365"/>
                </a:cubicBezTo>
                <a:lnTo>
                  <a:pt x="19028" y="20372"/>
                </a:lnTo>
                <a:lnTo>
                  <a:pt x="18967" y="20394"/>
                </a:lnTo>
                <a:cubicBezTo>
                  <a:pt x="18933" y="20405"/>
                  <a:pt x="18905" y="20435"/>
                  <a:pt x="18905" y="20459"/>
                </a:cubicBezTo>
                <a:cubicBezTo>
                  <a:pt x="18905" y="20483"/>
                  <a:pt x="18982" y="20498"/>
                  <a:pt x="19077" y="20493"/>
                </a:cubicBezTo>
                <a:cubicBezTo>
                  <a:pt x="19243" y="20484"/>
                  <a:pt x="19249" y="20479"/>
                  <a:pt x="19257" y="20344"/>
                </a:cubicBezTo>
                <a:cubicBezTo>
                  <a:pt x="19271" y="20131"/>
                  <a:pt x="19223" y="20066"/>
                  <a:pt x="19061" y="20077"/>
                </a:cubicBezTo>
                <a:close/>
                <a:moveTo>
                  <a:pt x="16824" y="20082"/>
                </a:moveTo>
                <a:lnTo>
                  <a:pt x="16666" y="20086"/>
                </a:lnTo>
                <a:lnTo>
                  <a:pt x="16657" y="20295"/>
                </a:lnTo>
                <a:lnTo>
                  <a:pt x="16649" y="20504"/>
                </a:lnTo>
                <a:lnTo>
                  <a:pt x="16836" y="20494"/>
                </a:lnTo>
                <a:cubicBezTo>
                  <a:pt x="17019" y="20484"/>
                  <a:pt x="17023" y="20480"/>
                  <a:pt x="17031" y="20344"/>
                </a:cubicBezTo>
                <a:cubicBezTo>
                  <a:pt x="17045" y="20132"/>
                  <a:pt x="17002" y="20078"/>
                  <a:pt x="16824" y="20082"/>
                </a:cubicBezTo>
                <a:close/>
                <a:moveTo>
                  <a:pt x="10290" y="20806"/>
                </a:moveTo>
                <a:cubicBezTo>
                  <a:pt x="10263" y="20806"/>
                  <a:pt x="10249" y="20859"/>
                  <a:pt x="10247" y="20967"/>
                </a:cubicBezTo>
                <a:cubicBezTo>
                  <a:pt x="10246" y="21056"/>
                  <a:pt x="10238" y="21096"/>
                  <a:pt x="10230" y="21055"/>
                </a:cubicBezTo>
                <a:cubicBezTo>
                  <a:pt x="10209" y="20947"/>
                  <a:pt x="10138" y="20855"/>
                  <a:pt x="10075" y="20855"/>
                </a:cubicBezTo>
                <a:cubicBezTo>
                  <a:pt x="9949" y="20855"/>
                  <a:pt x="9881" y="21128"/>
                  <a:pt x="9949" y="21358"/>
                </a:cubicBezTo>
                <a:cubicBezTo>
                  <a:pt x="9993" y="21507"/>
                  <a:pt x="10167" y="21470"/>
                  <a:pt x="10214" y="21303"/>
                </a:cubicBezTo>
                <a:lnTo>
                  <a:pt x="10248" y="21178"/>
                </a:lnTo>
                <a:lnTo>
                  <a:pt x="10249" y="21317"/>
                </a:lnTo>
                <a:cubicBezTo>
                  <a:pt x="10250" y="21451"/>
                  <a:pt x="10254" y="21456"/>
                  <a:pt x="10366" y="21442"/>
                </a:cubicBezTo>
                <a:cubicBezTo>
                  <a:pt x="10476" y="21427"/>
                  <a:pt x="10484" y="21417"/>
                  <a:pt x="10492" y="21262"/>
                </a:cubicBezTo>
                <a:cubicBezTo>
                  <a:pt x="10502" y="21075"/>
                  <a:pt x="10459" y="20955"/>
                  <a:pt x="10384" y="20955"/>
                </a:cubicBezTo>
                <a:cubicBezTo>
                  <a:pt x="10355" y="20955"/>
                  <a:pt x="10332" y="20921"/>
                  <a:pt x="10332" y="20880"/>
                </a:cubicBezTo>
                <a:cubicBezTo>
                  <a:pt x="10332" y="20839"/>
                  <a:pt x="10313" y="20806"/>
                  <a:pt x="10290" y="20806"/>
                </a:cubicBezTo>
                <a:close/>
                <a:moveTo>
                  <a:pt x="10566" y="20806"/>
                </a:moveTo>
                <a:cubicBezTo>
                  <a:pt x="10532" y="20806"/>
                  <a:pt x="10524" y="20873"/>
                  <a:pt x="10524" y="21153"/>
                </a:cubicBezTo>
                <a:cubicBezTo>
                  <a:pt x="10524" y="21352"/>
                  <a:pt x="10513" y="21501"/>
                  <a:pt x="10497" y="21501"/>
                </a:cubicBezTo>
                <a:cubicBezTo>
                  <a:pt x="10482" y="21501"/>
                  <a:pt x="10469" y="21525"/>
                  <a:pt x="10469" y="21554"/>
                </a:cubicBezTo>
                <a:cubicBezTo>
                  <a:pt x="10469" y="21583"/>
                  <a:pt x="10497" y="21600"/>
                  <a:pt x="10531" y="21591"/>
                </a:cubicBezTo>
                <a:cubicBezTo>
                  <a:pt x="10588" y="21577"/>
                  <a:pt x="10593" y="21547"/>
                  <a:pt x="10601" y="21191"/>
                </a:cubicBezTo>
                <a:cubicBezTo>
                  <a:pt x="10607" y="20871"/>
                  <a:pt x="10601" y="20806"/>
                  <a:pt x="10566" y="20806"/>
                </a:cubicBezTo>
                <a:close/>
                <a:moveTo>
                  <a:pt x="11170" y="20855"/>
                </a:moveTo>
                <a:cubicBezTo>
                  <a:pt x="11147" y="20855"/>
                  <a:pt x="11128" y="20878"/>
                  <a:pt x="11128" y="20905"/>
                </a:cubicBezTo>
                <a:cubicBezTo>
                  <a:pt x="11128" y="20933"/>
                  <a:pt x="11092" y="20955"/>
                  <a:pt x="11047" y="20955"/>
                </a:cubicBezTo>
                <a:cubicBezTo>
                  <a:pt x="10995" y="20955"/>
                  <a:pt x="10952" y="20991"/>
                  <a:pt x="10931" y="21051"/>
                </a:cubicBezTo>
                <a:cubicBezTo>
                  <a:pt x="10898" y="21146"/>
                  <a:pt x="10897" y="21146"/>
                  <a:pt x="10860" y="21051"/>
                </a:cubicBezTo>
                <a:cubicBezTo>
                  <a:pt x="10840" y="20998"/>
                  <a:pt x="10800" y="20955"/>
                  <a:pt x="10772" y="20955"/>
                </a:cubicBezTo>
                <a:cubicBezTo>
                  <a:pt x="10660" y="20955"/>
                  <a:pt x="10589" y="21251"/>
                  <a:pt x="10667" y="21392"/>
                </a:cubicBezTo>
                <a:cubicBezTo>
                  <a:pt x="10685" y="21425"/>
                  <a:pt x="10741" y="21451"/>
                  <a:pt x="10791" y="21451"/>
                </a:cubicBezTo>
                <a:cubicBezTo>
                  <a:pt x="10843" y="21451"/>
                  <a:pt x="10881" y="21426"/>
                  <a:pt x="10881" y="21392"/>
                </a:cubicBezTo>
                <a:cubicBezTo>
                  <a:pt x="10881" y="21346"/>
                  <a:pt x="10888" y="21346"/>
                  <a:pt x="10914" y="21392"/>
                </a:cubicBezTo>
                <a:cubicBezTo>
                  <a:pt x="10961" y="21476"/>
                  <a:pt x="11101" y="21469"/>
                  <a:pt x="11101" y="21382"/>
                </a:cubicBezTo>
                <a:cubicBezTo>
                  <a:pt x="11101" y="21336"/>
                  <a:pt x="11082" y="21321"/>
                  <a:pt x="11046" y="21338"/>
                </a:cubicBezTo>
                <a:cubicBezTo>
                  <a:pt x="11001" y="21359"/>
                  <a:pt x="10991" y="21339"/>
                  <a:pt x="10991" y="21234"/>
                </a:cubicBezTo>
                <a:cubicBezTo>
                  <a:pt x="10991" y="21129"/>
                  <a:pt x="11005" y="21103"/>
                  <a:pt x="11058" y="21103"/>
                </a:cubicBezTo>
                <a:cubicBezTo>
                  <a:pt x="11114" y="21103"/>
                  <a:pt x="11126" y="21132"/>
                  <a:pt x="11133" y="21265"/>
                </a:cubicBezTo>
                <a:cubicBezTo>
                  <a:pt x="11141" y="21400"/>
                  <a:pt x="11155" y="21429"/>
                  <a:pt x="11218" y="21442"/>
                </a:cubicBezTo>
                <a:cubicBezTo>
                  <a:pt x="11259" y="21450"/>
                  <a:pt x="11294" y="21435"/>
                  <a:pt x="11294" y="21406"/>
                </a:cubicBezTo>
                <a:cubicBezTo>
                  <a:pt x="11294" y="21376"/>
                  <a:pt x="11275" y="21352"/>
                  <a:pt x="11252" y="21352"/>
                </a:cubicBezTo>
                <a:cubicBezTo>
                  <a:pt x="11227" y="21352"/>
                  <a:pt x="11211" y="21305"/>
                  <a:pt x="11211" y="21228"/>
                </a:cubicBezTo>
                <a:cubicBezTo>
                  <a:pt x="11211" y="21151"/>
                  <a:pt x="11227" y="21103"/>
                  <a:pt x="11252" y="21103"/>
                </a:cubicBezTo>
                <a:cubicBezTo>
                  <a:pt x="11275" y="21103"/>
                  <a:pt x="11294" y="21071"/>
                  <a:pt x="11294" y="21030"/>
                </a:cubicBezTo>
                <a:cubicBezTo>
                  <a:pt x="11294" y="20989"/>
                  <a:pt x="11275" y="20955"/>
                  <a:pt x="11252" y="20955"/>
                </a:cubicBezTo>
                <a:cubicBezTo>
                  <a:pt x="11230" y="20955"/>
                  <a:pt x="11211" y="20933"/>
                  <a:pt x="11211" y="20905"/>
                </a:cubicBezTo>
                <a:cubicBezTo>
                  <a:pt x="11211" y="20878"/>
                  <a:pt x="11192" y="20855"/>
                  <a:pt x="11170" y="20855"/>
                </a:cubicBezTo>
                <a:close/>
                <a:moveTo>
                  <a:pt x="12488" y="20858"/>
                </a:moveTo>
                <a:cubicBezTo>
                  <a:pt x="12466" y="20870"/>
                  <a:pt x="12442" y="20906"/>
                  <a:pt x="12433" y="20957"/>
                </a:cubicBezTo>
                <a:cubicBezTo>
                  <a:pt x="12420" y="21030"/>
                  <a:pt x="12406" y="21045"/>
                  <a:pt x="12382" y="21009"/>
                </a:cubicBezTo>
                <a:cubicBezTo>
                  <a:pt x="12364" y="20982"/>
                  <a:pt x="12312" y="20964"/>
                  <a:pt x="12267" y="20970"/>
                </a:cubicBezTo>
                <a:cubicBezTo>
                  <a:pt x="12191" y="20980"/>
                  <a:pt x="12186" y="20996"/>
                  <a:pt x="12178" y="21217"/>
                </a:cubicBezTo>
                <a:cubicBezTo>
                  <a:pt x="12171" y="21425"/>
                  <a:pt x="12176" y="21451"/>
                  <a:pt x="12226" y="21451"/>
                </a:cubicBezTo>
                <a:cubicBezTo>
                  <a:pt x="12272" y="21451"/>
                  <a:pt x="12282" y="21420"/>
                  <a:pt x="12282" y="21278"/>
                </a:cubicBezTo>
                <a:cubicBezTo>
                  <a:pt x="12282" y="21182"/>
                  <a:pt x="12295" y="21103"/>
                  <a:pt x="12310" y="21103"/>
                </a:cubicBezTo>
                <a:cubicBezTo>
                  <a:pt x="12325" y="21103"/>
                  <a:pt x="12337" y="21182"/>
                  <a:pt x="12337" y="21278"/>
                </a:cubicBezTo>
                <a:cubicBezTo>
                  <a:pt x="12337" y="21530"/>
                  <a:pt x="12419" y="21519"/>
                  <a:pt x="12424" y="21265"/>
                </a:cubicBezTo>
                <a:lnTo>
                  <a:pt x="12428" y="21080"/>
                </a:lnTo>
                <a:lnTo>
                  <a:pt x="12444" y="21253"/>
                </a:lnTo>
                <a:cubicBezTo>
                  <a:pt x="12458" y="21396"/>
                  <a:pt x="12475" y="21429"/>
                  <a:pt x="12537" y="21442"/>
                </a:cubicBezTo>
                <a:cubicBezTo>
                  <a:pt x="12579" y="21450"/>
                  <a:pt x="12613" y="21435"/>
                  <a:pt x="12613" y="21406"/>
                </a:cubicBezTo>
                <a:cubicBezTo>
                  <a:pt x="12613" y="21376"/>
                  <a:pt x="12594" y="21352"/>
                  <a:pt x="12571" y="21352"/>
                </a:cubicBezTo>
                <a:cubicBezTo>
                  <a:pt x="12546" y="21352"/>
                  <a:pt x="12530" y="21305"/>
                  <a:pt x="12530" y="21228"/>
                </a:cubicBezTo>
                <a:cubicBezTo>
                  <a:pt x="12530" y="21151"/>
                  <a:pt x="12546" y="21103"/>
                  <a:pt x="12571" y="21103"/>
                </a:cubicBezTo>
                <a:cubicBezTo>
                  <a:pt x="12594" y="21103"/>
                  <a:pt x="12613" y="21071"/>
                  <a:pt x="12613" y="21030"/>
                </a:cubicBezTo>
                <a:cubicBezTo>
                  <a:pt x="12613" y="20989"/>
                  <a:pt x="12594" y="20955"/>
                  <a:pt x="12571" y="20955"/>
                </a:cubicBezTo>
                <a:cubicBezTo>
                  <a:pt x="12549" y="20955"/>
                  <a:pt x="12530" y="20933"/>
                  <a:pt x="12530" y="20905"/>
                </a:cubicBezTo>
                <a:cubicBezTo>
                  <a:pt x="12530" y="20859"/>
                  <a:pt x="12510" y="20846"/>
                  <a:pt x="12488" y="20858"/>
                </a:cubicBezTo>
                <a:close/>
                <a:moveTo>
                  <a:pt x="11800" y="20953"/>
                </a:moveTo>
                <a:cubicBezTo>
                  <a:pt x="11767" y="20943"/>
                  <a:pt x="11731" y="20967"/>
                  <a:pt x="11696" y="21029"/>
                </a:cubicBezTo>
                <a:cubicBezTo>
                  <a:pt x="11661" y="21093"/>
                  <a:pt x="11654" y="21093"/>
                  <a:pt x="11641" y="21029"/>
                </a:cubicBezTo>
                <a:cubicBezTo>
                  <a:pt x="11622" y="20941"/>
                  <a:pt x="11510" y="20931"/>
                  <a:pt x="11464" y="21014"/>
                </a:cubicBezTo>
                <a:cubicBezTo>
                  <a:pt x="11420" y="21092"/>
                  <a:pt x="11421" y="21386"/>
                  <a:pt x="11465" y="21418"/>
                </a:cubicBezTo>
                <a:cubicBezTo>
                  <a:pt x="11527" y="21463"/>
                  <a:pt x="11651" y="21452"/>
                  <a:pt x="11651" y="21401"/>
                </a:cubicBezTo>
                <a:cubicBezTo>
                  <a:pt x="11651" y="21370"/>
                  <a:pt x="11670" y="21373"/>
                  <a:pt x="11701" y="21409"/>
                </a:cubicBezTo>
                <a:cubicBezTo>
                  <a:pt x="11730" y="21441"/>
                  <a:pt x="11785" y="21451"/>
                  <a:pt x="11825" y="21433"/>
                </a:cubicBezTo>
                <a:cubicBezTo>
                  <a:pt x="11886" y="21405"/>
                  <a:pt x="11898" y="21372"/>
                  <a:pt x="11898" y="21237"/>
                </a:cubicBezTo>
                <a:cubicBezTo>
                  <a:pt x="11898" y="21074"/>
                  <a:pt x="11855" y="20969"/>
                  <a:pt x="11800" y="20953"/>
                </a:cubicBezTo>
                <a:close/>
                <a:moveTo>
                  <a:pt x="11967" y="20955"/>
                </a:moveTo>
                <a:cubicBezTo>
                  <a:pt x="11936" y="20955"/>
                  <a:pt x="11925" y="21012"/>
                  <a:pt x="11925" y="21170"/>
                </a:cubicBezTo>
                <a:cubicBezTo>
                  <a:pt x="11925" y="21288"/>
                  <a:pt x="11934" y="21400"/>
                  <a:pt x="11944" y="21418"/>
                </a:cubicBezTo>
                <a:cubicBezTo>
                  <a:pt x="11954" y="21436"/>
                  <a:pt x="12003" y="21451"/>
                  <a:pt x="12054" y="21451"/>
                </a:cubicBezTo>
                <a:lnTo>
                  <a:pt x="12145" y="21451"/>
                </a:lnTo>
                <a:lnTo>
                  <a:pt x="12145" y="21200"/>
                </a:lnTo>
                <a:cubicBezTo>
                  <a:pt x="12145" y="20901"/>
                  <a:pt x="12082" y="20876"/>
                  <a:pt x="12068" y="21170"/>
                </a:cubicBezTo>
                <a:cubicBezTo>
                  <a:pt x="12056" y="21416"/>
                  <a:pt x="12008" y="21402"/>
                  <a:pt x="12008" y="21153"/>
                </a:cubicBezTo>
                <a:cubicBezTo>
                  <a:pt x="12008" y="21010"/>
                  <a:pt x="11996" y="20955"/>
                  <a:pt x="11967" y="2095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64" name="OBject Cou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 Count</a:t>
            </a:r>
          </a:p>
        </p:txBody>
      </p:sp>
      <p:sp>
        <p:nvSpPr>
          <p:cNvPr id="265" name="10+: more &quot;layered&quot;…"/>
          <p:cNvSpPr txBox="1"/>
          <p:nvPr>
            <p:ph type="body" sz="half" idx="1"/>
          </p:nvPr>
        </p:nvSpPr>
        <p:spPr>
          <a:xfrm>
            <a:off x="673100" y="3835400"/>
            <a:ext cx="9516416" cy="8864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t>10+</a:t>
            </a:r>
            <a:r>
              <a:rPr b="0">
                <a:latin typeface="+mn-lt"/>
                <a:ea typeface="+mn-ea"/>
                <a:cs typeface="+mn-cs"/>
                <a:sym typeface="Gill Sans Light"/>
              </a:rPr>
              <a:t>: more "layered"</a:t>
            </a:r>
            <a:endParaRPr b="0">
              <a:latin typeface="+mn-lt"/>
              <a:ea typeface="+mn-ea"/>
              <a:cs typeface="+mn-cs"/>
              <a:sym typeface="Gill Sans Light"/>
            </a:endParaRPr>
          </a:p>
          <a:p>
            <a:pPr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rPr b="0">
                <a:latin typeface="+mn-lt"/>
                <a:ea typeface="+mn-ea"/>
                <a:cs typeface="+mn-cs"/>
                <a:sym typeface="Gill Sans Light"/>
              </a:rPr>
              <a:t>many </a:t>
            </a:r>
            <a14:m>
              <m:oMath>
                <m:r>
                  <a:rPr xmlns:a="http://schemas.openxmlformats.org/drawingml/2006/main" sz="5500" i="1">
                    <a:solidFill>
                      <a:srgbClr val="525252"/>
                    </a:solidFill>
                    <a:latin typeface="Cambria Math" panose="02040503050406030204" pitchFamily="18" charset="0"/>
                  </a:rPr>
                  <m:t>≈</m:t>
                </m:r>
              </m:oMath>
            </a14:m>
            <a:r>
              <a:rPr b="0">
                <a:latin typeface="+mn-lt"/>
                <a:ea typeface="+mn-ea"/>
                <a:cs typeface="+mn-cs"/>
                <a:sym typeface="Gill Sans Light"/>
              </a:rPr>
              <a:t> a lot of</a:t>
            </a:r>
            <a:endParaRPr b="0">
              <a:latin typeface="+mn-lt"/>
              <a:ea typeface="+mn-ea"/>
              <a:cs typeface="+mn-cs"/>
              <a:sym typeface="Gill Sans Light"/>
            </a:endParaRPr>
          </a:p>
          <a:p>
            <a:pPr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rPr b="0">
                <a:latin typeface="+mn-lt"/>
                <a:ea typeface="+mn-ea"/>
                <a:cs typeface="+mn-cs"/>
                <a:sym typeface="Gill Sans Light"/>
              </a:rPr>
              <a:t>some </a:t>
            </a:r>
            <a14:m>
              <m:oMath>
                <m:r>
                  <a:rPr xmlns:a="http://schemas.openxmlformats.org/drawingml/2006/main" sz="5500" i="1">
                    <a:solidFill>
                      <a:srgbClr val="525252"/>
                    </a:solidFill>
                    <a:latin typeface="Cambria Math" panose="02040503050406030204" pitchFamily="18" charset="0"/>
                  </a:rPr>
                  <m:t>≈</m:t>
                </m:r>
              </m:oMath>
            </a14:m>
            <a:r>
              <a:rPr b="0">
                <a:latin typeface="+mn-lt"/>
                <a:ea typeface="+mn-ea"/>
                <a:cs typeface="+mn-cs"/>
                <a:sym typeface="Gill Sans Light"/>
              </a:rPr>
              <a:t> baseline</a:t>
            </a:r>
            <a:endParaRPr b="0">
              <a:latin typeface="+mn-lt"/>
              <a:ea typeface="+mn-ea"/>
              <a:cs typeface="+mn-cs"/>
              <a:sym typeface="Gill Sans Light"/>
            </a:endParaRPr>
          </a:p>
          <a:p>
            <a:pPr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rPr b="0">
                <a:latin typeface="+mn-lt"/>
                <a:ea typeface="+mn-ea"/>
                <a:cs typeface="+mn-cs"/>
                <a:sym typeface="Gill Sans Light"/>
              </a:rPr>
              <a:t>few </a:t>
            </a:r>
            <a14:m>
              <m:oMath>
                <m:r>
                  <a:rPr xmlns:a="http://schemas.openxmlformats.org/drawingml/2006/main" sz="5500" i="1">
                    <a:solidFill>
                      <a:srgbClr val="525252"/>
                    </a:solidFill>
                    <a:latin typeface="Cambria Math" panose="02040503050406030204" pitchFamily="18" charset="0"/>
                  </a:rPr>
                  <m:t>≠</m:t>
                </m:r>
              </m:oMath>
            </a14:m>
            <a:r>
              <a:rPr b="0">
                <a:latin typeface="+mn-lt"/>
                <a:ea typeface="+mn-ea"/>
                <a:cs typeface="+mn-cs"/>
                <a:sym typeface="Gill Sans Light"/>
              </a:rPr>
              <a:t> a few</a:t>
            </a:r>
          </a:p>
        </p:txBody>
      </p:sp>
      <p:sp>
        <p:nvSpPr>
          <p:cNvPr id="266" name="Arrow"/>
          <p:cNvSpPr/>
          <p:nvPr/>
        </p:nvSpPr>
        <p:spPr>
          <a:xfrm rot="16200000">
            <a:off x="7157163" y="7229437"/>
            <a:ext cx="807195" cy="539498"/>
          </a:xfrm>
          <a:prstGeom prst="rightArrow">
            <a:avLst>
              <a:gd name="adj1" fmla="val 32000"/>
              <a:gd name="adj2" fmla="val 95757"/>
            </a:avLst>
          </a:prstGeom>
          <a:solidFill>
            <a:srgbClr val="B97EC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</a:defRPr>
            </a:pPr>
          </a:p>
        </p:txBody>
      </p:sp>
      <p:sp>
        <p:nvSpPr>
          <p:cNvPr id="267" name="Arrow"/>
          <p:cNvSpPr/>
          <p:nvPr/>
        </p:nvSpPr>
        <p:spPr>
          <a:xfrm flipH="1" rot="16200000">
            <a:off x="7157163" y="10038838"/>
            <a:ext cx="807195" cy="539498"/>
          </a:xfrm>
          <a:prstGeom prst="rightArrow">
            <a:avLst>
              <a:gd name="adj1" fmla="val 32000"/>
              <a:gd name="adj2" fmla="val 95757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Object count + category + Nor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 count + category + Norm</a:t>
            </a:r>
          </a:p>
        </p:txBody>
      </p:sp>
      <p:sp>
        <p:nvSpPr>
          <p:cNvPr id="27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1" name="FSC-147 Objects.pdf" descr="FSC-147 Object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1394" y="2569313"/>
            <a:ext cx="14633912" cy="111059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ize Norms: THINGSpl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Size Norms: THINGSplus</a:t>
            </a:r>
          </a:p>
        </p:txBody>
      </p:sp>
      <p:sp>
        <p:nvSpPr>
          <p:cNvPr id="274" name="What is the size of an apple?"/>
          <p:cNvSpPr txBox="1"/>
          <p:nvPr>
            <p:ph type="body" sz="quarter" idx="1"/>
          </p:nvPr>
        </p:nvSpPr>
        <p:spPr>
          <a:xfrm>
            <a:off x="673100" y="3835400"/>
            <a:ext cx="10550405" cy="838200"/>
          </a:xfrm>
          <a:prstGeom prst="rect">
            <a:avLst/>
          </a:prstGeom>
        </p:spPr>
        <p:txBody>
          <a:bodyPr/>
          <a:lstStyle>
            <a:lvl1pPr marL="0" indent="0" defTabSz="660400">
              <a:spcBef>
                <a:spcPts val="5200"/>
              </a:spcBef>
              <a:buSzTx/>
              <a:buNone/>
              <a:defRPr sz="5120"/>
            </a:lvl1pPr>
          </a:lstStyle>
          <a:p>
            <a:pPr/>
            <a:r>
              <a:t>What is the size of an apple?</a:t>
            </a:r>
          </a:p>
        </p:txBody>
      </p:sp>
      <p:sp>
        <p:nvSpPr>
          <p:cNvPr id="275" name="Stoinski, L. M., Perkuhn, J., &amp; Hebart, M. N. (2024). THINGSplus: New norms and metadata for the THINGS database of 1854 object concepts and 26,107 natural object images. Behavior research methods, 56(3), 1583–1603. https://doi.org/10.3758/s13428-023-021"/>
          <p:cNvSpPr txBox="1"/>
          <p:nvPr/>
        </p:nvSpPr>
        <p:spPr>
          <a:xfrm>
            <a:off x="635744" y="12750799"/>
            <a:ext cx="2311251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600"/>
            </a:pPr>
            <a:r>
              <a:t>Stoinski, L. M., Perkuhn, J., &amp; Hebart, M. N. (2024). THINGSplus: New norms and metadata for the THINGS database of 1854 object concepts and 26,107 natural object images.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Behavior research methods</a:t>
            </a:r>
            <a:r>
              <a:t>,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56</a:t>
            </a:r>
            <a:r>
              <a:t>(3), 1583–1603. https://doi.org/10.3758/s13428-023-02110-8</a:t>
            </a:r>
          </a:p>
        </p:txBody>
      </p:sp>
      <p:pic>
        <p:nvPicPr>
          <p:cNvPr id="27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79073" y="4077567"/>
            <a:ext cx="12051129" cy="700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0776" y="4899025"/>
            <a:ext cx="17152241" cy="6737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6" grpId="1"/>
      <p:bldP build="whole" bldLvl="1" animBg="1" rev="0" advAuto="0" spid="277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ounded Rectangle"/>
          <p:cNvSpPr/>
          <p:nvPr/>
        </p:nvSpPr>
        <p:spPr>
          <a:xfrm>
            <a:off x="10866912" y="8354676"/>
            <a:ext cx="3082111" cy="3019625"/>
          </a:xfrm>
          <a:prstGeom prst="roundRect">
            <a:avLst>
              <a:gd name="adj" fmla="val 16177"/>
            </a:avLst>
          </a:prstGeom>
          <a:solidFill>
            <a:srgbClr val="C5D1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1" sz="3200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80" name="Rounded Rectangle"/>
          <p:cNvSpPr/>
          <p:nvPr/>
        </p:nvSpPr>
        <p:spPr>
          <a:xfrm>
            <a:off x="10866912" y="4491911"/>
            <a:ext cx="3082111" cy="3019625"/>
          </a:xfrm>
          <a:prstGeom prst="roundRect">
            <a:avLst>
              <a:gd name="adj" fmla="val 16177"/>
            </a:avLst>
          </a:prstGeom>
          <a:solidFill>
            <a:srgbClr val="C5D1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1" sz="3200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81" name="Rounded Rectangle"/>
          <p:cNvSpPr/>
          <p:nvPr/>
        </p:nvSpPr>
        <p:spPr>
          <a:xfrm>
            <a:off x="618871" y="8990281"/>
            <a:ext cx="3416077" cy="2472638"/>
          </a:xfrm>
          <a:prstGeom prst="roundRect">
            <a:avLst>
              <a:gd name="adj" fmla="val 19393"/>
            </a:avLst>
          </a:prstGeom>
          <a:solidFill>
            <a:srgbClr val="C6DBC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282" name="Rounded Rectangle"/>
          <p:cNvSpPr/>
          <p:nvPr/>
        </p:nvSpPr>
        <p:spPr>
          <a:xfrm>
            <a:off x="618871" y="3994627"/>
            <a:ext cx="3416077" cy="2760558"/>
          </a:xfrm>
          <a:prstGeom prst="roundRect">
            <a:avLst>
              <a:gd name="adj" fmla="val 17370"/>
            </a:avLst>
          </a:prstGeom>
          <a:solidFill>
            <a:srgbClr val="C6DBC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283" name="Segmentation are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Segmentation area</a:t>
            </a:r>
          </a:p>
        </p:txBody>
      </p:sp>
      <p:pic>
        <p:nvPicPr>
          <p:cNvPr id="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1488" t="12200" r="10981" b="4977"/>
          <a:stretch>
            <a:fillRect/>
          </a:stretch>
        </p:blipFill>
        <p:spPr>
          <a:xfrm>
            <a:off x="11181623" y="4784706"/>
            <a:ext cx="2452583" cy="2434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961" t="19687" r="56947" b="12155"/>
          <a:stretch>
            <a:fillRect/>
          </a:stretch>
        </p:blipFill>
        <p:spPr>
          <a:xfrm>
            <a:off x="851526" y="4274371"/>
            <a:ext cx="2950941" cy="2201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958" t="23499" r="56962" b="16043"/>
          <a:stretch>
            <a:fillRect/>
          </a:stretch>
        </p:blipFill>
        <p:spPr>
          <a:xfrm>
            <a:off x="849938" y="9249097"/>
            <a:ext cx="2954064" cy="1955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51518" t="11987" r="10838" b="4843"/>
          <a:stretch>
            <a:fillRect/>
          </a:stretch>
        </p:blipFill>
        <p:spPr>
          <a:xfrm>
            <a:off x="11190354" y="8654614"/>
            <a:ext cx="2435399" cy="2419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98146" y="6933999"/>
            <a:ext cx="2057401" cy="2057401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Line"/>
          <p:cNvSpPr/>
          <p:nvPr/>
        </p:nvSpPr>
        <p:spPr>
          <a:xfrm>
            <a:off x="4173659" y="5320738"/>
            <a:ext cx="2021344" cy="1680591"/>
          </a:xfrm>
          <a:prstGeom prst="line">
            <a:avLst/>
          </a:prstGeom>
          <a:ln w="1143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290" name="Line"/>
          <p:cNvSpPr/>
          <p:nvPr/>
        </p:nvSpPr>
        <p:spPr>
          <a:xfrm flipV="1">
            <a:off x="4121714" y="8864883"/>
            <a:ext cx="2121526" cy="1486013"/>
          </a:xfrm>
          <a:prstGeom prst="line">
            <a:avLst/>
          </a:prstGeom>
          <a:ln w="1143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291" name="&quot;people&quot;"/>
          <p:cNvSpPr/>
          <p:nvPr/>
        </p:nvSpPr>
        <p:spPr>
          <a:xfrm>
            <a:off x="618871" y="7577360"/>
            <a:ext cx="3416077" cy="770679"/>
          </a:xfrm>
          <a:prstGeom prst="roundRect">
            <a:avLst>
              <a:gd name="adj" fmla="val 50000"/>
            </a:avLst>
          </a:prstGeom>
          <a:solidFill>
            <a:srgbClr val="C6DBC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"people"</a:t>
            </a:r>
          </a:p>
        </p:txBody>
      </p:sp>
      <p:sp>
        <p:nvSpPr>
          <p:cNvPr id="292" name="Line"/>
          <p:cNvSpPr/>
          <p:nvPr/>
        </p:nvSpPr>
        <p:spPr>
          <a:xfrm>
            <a:off x="4173659" y="7933106"/>
            <a:ext cx="2085776" cy="1"/>
          </a:xfrm>
          <a:prstGeom prst="line">
            <a:avLst/>
          </a:prstGeom>
          <a:ln w="1143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293" name="Line"/>
          <p:cNvSpPr/>
          <p:nvPr/>
        </p:nvSpPr>
        <p:spPr>
          <a:xfrm flipV="1">
            <a:off x="8745301" y="5886317"/>
            <a:ext cx="1914596" cy="1914596"/>
          </a:xfrm>
          <a:prstGeom prst="line">
            <a:avLst/>
          </a:prstGeom>
          <a:ln w="114300">
            <a:solidFill>
              <a:srgbClr val="53585F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294" name="Line"/>
          <p:cNvSpPr/>
          <p:nvPr/>
        </p:nvSpPr>
        <p:spPr>
          <a:xfrm>
            <a:off x="8745285" y="8208000"/>
            <a:ext cx="1914596" cy="1914596"/>
          </a:xfrm>
          <a:prstGeom prst="line">
            <a:avLst/>
          </a:prstGeom>
          <a:ln w="114300">
            <a:solidFill>
              <a:srgbClr val="53585F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pic>
        <p:nvPicPr>
          <p:cNvPr id="295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012262" y="5982515"/>
            <a:ext cx="3765567" cy="3765567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CLIPSeg ratio or area"/>
          <p:cNvSpPr txBox="1"/>
          <p:nvPr/>
        </p:nvSpPr>
        <p:spPr>
          <a:xfrm>
            <a:off x="20017378" y="9658754"/>
            <a:ext cx="4170350" cy="643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33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CLIPSeg ratio or area</a:t>
            </a:r>
          </a:p>
        </p:txBody>
      </p:sp>
      <p:sp>
        <p:nvSpPr>
          <p:cNvPr id="297" name="VL probability"/>
          <p:cNvSpPr txBox="1"/>
          <p:nvPr/>
        </p:nvSpPr>
        <p:spPr>
          <a:xfrm rot="16200000">
            <a:off x="18105167" y="7751052"/>
            <a:ext cx="2745830" cy="643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33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VL probability</a:t>
            </a:r>
          </a:p>
        </p:txBody>
      </p:sp>
      <p:sp>
        <p:nvSpPr>
          <p:cNvPr id="298" name="CLIPSeg"/>
          <p:cNvSpPr txBox="1"/>
          <p:nvPr/>
        </p:nvSpPr>
        <p:spPr>
          <a:xfrm>
            <a:off x="6341386" y="9017534"/>
            <a:ext cx="217092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CLIPSeg</a:t>
            </a:r>
          </a:p>
        </p:txBody>
      </p:sp>
      <p:sp>
        <p:nvSpPr>
          <p:cNvPr id="299" name="Line"/>
          <p:cNvSpPr/>
          <p:nvPr/>
        </p:nvSpPr>
        <p:spPr>
          <a:xfrm>
            <a:off x="14156053" y="10018188"/>
            <a:ext cx="3416077" cy="1"/>
          </a:xfrm>
          <a:prstGeom prst="line">
            <a:avLst/>
          </a:prstGeom>
          <a:ln w="1143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300" name="ratio 0.97"/>
          <p:cNvSpPr/>
          <p:nvPr/>
        </p:nvSpPr>
        <p:spPr>
          <a:xfrm>
            <a:off x="14881704" y="9632850"/>
            <a:ext cx="1964777" cy="770678"/>
          </a:xfrm>
          <a:prstGeom prst="roundRect">
            <a:avLst>
              <a:gd name="adj" fmla="val 18710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ratio 0.97</a:t>
            </a:r>
          </a:p>
        </p:txBody>
      </p:sp>
      <p:cxnSp>
        <p:nvCxnSpPr>
          <p:cNvPr id="301" name="Connection Line"/>
          <p:cNvCxnSpPr>
            <a:stCxn id="280" idx="0"/>
            <a:endCxn id="296" idx="0"/>
          </p:cNvCxnSpPr>
          <p:nvPr/>
        </p:nvCxnSpPr>
        <p:spPr>
          <a:xfrm>
            <a:off x="12407900" y="6007100"/>
            <a:ext cx="9690100" cy="3975100"/>
          </a:xfrm>
          <a:prstGeom prst="bentConnector3">
            <a:avLst>
              <a:gd name="adj1" fmla="val 52555"/>
            </a:avLst>
          </a:prstGeom>
          <a:ln w="114300">
            <a:solidFill>
              <a:srgbClr val="5A5F5E"/>
            </a:solidFill>
            <a:custDash>
              <a:ds d="200000" sp="200000"/>
            </a:custDash>
            <a:miter lim="400000"/>
            <a:tailEnd type="triangle"/>
          </a:ln>
        </p:spPr>
      </p:cxnSp>
      <p:sp>
        <p:nvSpPr>
          <p:cNvPr id="302" name="ratio 0.12"/>
          <p:cNvSpPr/>
          <p:nvPr/>
        </p:nvSpPr>
        <p:spPr>
          <a:xfrm>
            <a:off x="14881704" y="5596111"/>
            <a:ext cx="1964777" cy="811226"/>
          </a:xfrm>
          <a:prstGeom prst="roundRect">
            <a:avLst>
              <a:gd name="adj" fmla="val 1777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ratio 0.12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1" grpId="19"/>
      <p:bldP build="whole" bldLvl="1" animBg="1" rev="0" advAuto="0" spid="291" grpId="5"/>
      <p:bldP build="whole" bldLvl="1" animBg="1" rev="0" advAuto="0" spid="300" grpId="17"/>
      <p:bldP build="whole" bldLvl="1" animBg="1" rev="0" advAuto="0" spid="294" grpId="12"/>
      <p:bldP build="whole" bldLvl="1" animBg="1" rev="0" advAuto="0" spid="285" grpId="1"/>
      <p:bldP build="whole" bldLvl="1" animBg="1" rev="0" advAuto="0" spid="299" grpId="22"/>
      <p:bldP build="whole" bldLvl="1" animBg="1" rev="0" advAuto="0" spid="284" grpId="11"/>
      <p:bldP build="whole" bldLvl="1" animBg="1" rev="0" advAuto="0" spid="280" grpId="14"/>
      <p:bldP build="whole" bldLvl="1" animBg="1" rev="0" advAuto="0" spid="297" grpId="20"/>
      <p:bldP build="whole" bldLvl="1" animBg="1" rev="0" advAuto="0" spid="282" grpId="3"/>
      <p:bldP build="whole" bldLvl="1" animBg="1" rev="0" advAuto="0" spid="289" grpId="6"/>
      <p:bldP build="whole" bldLvl="1" animBg="1" rev="0" advAuto="0" spid="293" grpId="13"/>
      <p:bldP build="whole" bldLvl="1" animBg="1" rev="0" advAuto="0" spid="279" grpId="16"/>
      <p:bldP build="whole" bldLvl="1" animBg="1" rev="0" advAuto="0" spid="295" grpId="23"/>
      <p:bldP build="whole" bldLvl="1" animBg="1" rev="0" advAuto="0" spid="292" grpId="7"/>
      <p:bldP build="whole" bldLvl="1" animBg="1" rev="0" advAuto="0" spid="288" grpId="10"/>
      <p:bldP build="whole" bldLvl="1" animBg="1" rev="0" advAuto="0" spid="290" grpId="8"/>
      <p:bldP build="whole" bldLvl="1" animBg="1" rev="0" advAuto="0" spid="281" grpId="2"/>
      <p:bldP build="whole" bldLvl="1" animBg="1" rev="0" advAuto="0" spid="296" grpId="21"/>
      <p:bldP build="whole" bldLvl="1" animBg="1" rev="0" advAuto="0" spid="287" grpId="15"/>
      <p:bldP build="whole" bldLvl="1" animBg="1" rev="0" advAuto="0" spid="286" grpId="4"/>
      <p:bldP build="whole" bldLvl="1" animBg="1" rev="0" advAuto="0" spid="298" grpId="9"/>
      <p:bldP build="whole" bldLvl="1" animBg="1" rev="0" advAuto="0" spid="302" grpId="18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eg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Segmentation</a:t>
            </a:r>
          </a:p>
        </p:txBody>
      </p:sp>
      <p:sp>
        <p:nvSpPr>
          <p:cNvPr id="30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7433" r="0" b="0"/>
          <a:stretch>
            <a:fillRect/>
          </a:stretch>
        </p:blipFill>
        <p:spPr>
          <a:xfrm>
            <a:off x="12767535" y="5705387"/>
            <a:ext cx="10664357" cy="5583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7382" r="0" b="0"/>
          <a:stretch>
            <a:fillRect/>
          </a:stretch>
        </p:blipFill>
        <p:spPr>
          <a:xfrm>
            <a:off x="679727" y="5618272"/>
            <a:ext cx="11133271" cy="5757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0461" t="0" r="15901" b="92581"/>
          <a:stretch>
            <a:fillRect/>
          </a:stretch>
        </p:blipFill>
        <p:spPr>
          <a:xfrm>
            <a:off x="7198645" y="4368314"/>
            <a:ext cx="11491525" cy="747998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Count x segmentation?"/>
          <p:cNvSpPr txBox="1"/>
          <p:nvPr/>
        </p:nvSpPr>
        <p:spPr>
          <a:xfrm>
            <a:off x="9083479" y="11872735"/>
            <a:ext cx="748387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Count x segmentation?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9" grpId="2"/>
      <p:bldP build="whole" bldLvl="1" animBg="1" rev="0" advAuto="0" spid="30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"/>
          <p:cNvSpPr/>
          <p:nvPr/>
        </p:nvSpPr>
        <p:spPr>
          <a:xfrm flipH="1" rot="10800000">
            <a:off x="390425" y="510989"/>
            <a:ext cx="19186289" cy="86797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3" h="20723" fill="norm" stroke="1" extrusionOk="0">
                <a:moveTo>
                  <a:pt x="657" y="2507"/>
                </a:moveTo>
                <a:cubicBezTo>
                  <a:pt x="1729" y="-312"/>
                  <a:pt x="3652" y="-810"/>
                  <a:pt x="5043" y="1301"/>
                </a:cubicBezTo>
                <a:cubicBezTo>
                  <a:pt x="5859" y="2538"/>
                  <a:pt x="6332" y="4529"/>
                  <a:pt x="7061" y="5984"/>
                </a:cubicBezTo>
                <a:cubicBezTo>
                  <a:pt x="7640" y="7141"/>
                  <a:pt x="8360" y="7895"/>
                  <a:pt x="9113" y="8427"/>
                </a:cubicBezTo>
                <a:cubicBezTo>
                  <a:pt x="10064" y="9097"/>
                  <a:pt x="11066" y="9438"/>
                  <a:pt x="12069" y="9683"/>
                </a:cubicBezTo>
                <a:cubicBezTo>
                  <a:pt x="13241" y="9969"/>
                  <a:pt x="14421" y="10131"/>
                  <a:pt x="15579" y="9828"/>
                </a:cubicBezTo>
                <a:cubicBezTo>
                  <a:pt x="17477" y="9332"/>
                  <a:pt x="19590" y="8069"/>
                  <a:pt x="20857" y="11071"/>
                </a:cubicBezTo>
                <a:cubicBezTo>
                  <a:pt x="21144" y="11751"/>
                  <a:pt x="21332" y="12592"/>
                  <a:pt x="21414" y="13490"/>
                </a:cubicBezTo>
                <a:cubicBezTo>
                  <a:pt x="21565" y="15144"/>
                  <a:pt x="21362" y="16908"/>
                  <a:pt x="20825" y="18198"/>
                </a:cubicBezTo>
                <a:cubicBezTo>
                  <a:pt x="20666" y="18578"/>
                  <a:pt x="20482" y="18906"/>
                  <a:pt x="20286" y="19194"/>
                </a:cubicBezTo>
                <a:cubicBezTo>
                  <a:pt x="19971" y="19658"/>
                  <a:pt x="19627" y="20031"/>
                  <a:pt x="19264" y="20244"/>
                </a:cubicBezTo>
                <a:cubicBezTo>
                  <a:pt x="18335" y="20790"/>
                  <a:pt x="17336" y="20637"/>
                  <a:pt x="16321" y="20606"/>
                </a:cubicBezTo>
                <a:cubicBezTo>
                  <a:pt x="15295" y="20575"/>
                  <a:pt x="14244" y="20699"/>
                  <a:pt x="13201" y="20719"/>
                </a:cubicBezTo>
                <a:cubicBezTo>
                  <a:pt x="11952" y="20743"/>
                  <a:pt x="10703" y="20647"/>
                  <a:pt x="9460" y="20393"/>
                </a:cubicBezTo>
                <a:cubicBezTo>
                  <a:pt x="8030" y="20100"/>
                  <a:pt x="6606" y="19576"/>
                  <a:pt x="5265" y="18474"/>
                </a:cubicBezTo>
                <a:cubicBezTo>
                  <a:pt x="4788" y="18082"/>
                  <a:pt x="4324" y="17618"/>
                  <a:pt x="3891" y="17039"/>
                </a:cubicBezTo>
                <a:cubicBezTo>
                  <a:pt x="3674" y="16748"/>
                  <a:pt x="3465" y="16429"/>
                  <a:pt x="3261" y="16097"/>
                </a:cubicBezTo>
                <a:cubicBezTo>
                  <a:pt x="2812" y="15368"/>
                  <a:pt x="2386" y="14575"/>
                  <a:pt x="1964" y="13792"/>
                </a:cubicBezTo>
                <a:cubicBezTo>
                  <a:pt x="1393" y="12734"/>
                  <a:pt x="820" y="11625"/>
                  <a:pt x="446" y="10256"/>
                </a:cubicBezTo>
                <a:cubicBezTo>
                  <a:pt x="128" y="9089"/>
                  <a:pt x="-35" y="7810"/>
                  <a:pt x="6" y="6443"/>
                </a:cubicBezTo>
                <a:cubicBezTo>
                  <a:pt x="49" y="5024"/>
                  <a:pt x="234" y="3620"/>
                  <a:pt x="657" y="2507"/>
                </a:cubicBezTo>
                <a:close/>
              </a:path>
            </a:pathLst>
          </a:custGeom>
          <a:solidFill>
            <a:schemeClr val="accent4">
              <a:hueOff val="141567"/>
              <a:satOff val="12213"/>
              <a:lumOff val="21573"/>
              <a:alpha val="2551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312" name="Shape"/>
          <p:cNvSpPr/>
          <p:nvPr/>
        </p:nvSpPr>
        <p:spPr>
          <a:xfrm>
            <a:off x="40378" y="4052728"/>
            <a:ext cx="22140342" cy="9370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1" h="20821" fill="norm" stroke="1" extrusionOk="0">
                <a:moveTo>
                  <a:pt x="574" y="2096"/>
                </a:moveTo>
                <a:cubicBezTo>
                  <a:pt x="1631" y="-710"/>
                  <a:pt x="3473" y="-661"/>
                  <a:pt x="4623" y="2019"/>
                </a:cubicBezTo>
                <a:cubicBezTo>
                  <a:pt x="5228" y="3428"/>
                  <a:pt x="5543" y="5449"/>
                  <a:pt x="6223" y="6662"/>
                </a:cubicBezTo>
                <a:cubicBezTo>
                  <a:pt x="6790" y="7675"/>
                  <a:pt x="7508" y="7922"/>
                  <a:pt x="8210" y="8118"/>
                </a:cubicBezTo>
                <a:cubicBezTo>
                  <a:pt x="10032" y="8626"/>
                  <a:pt x="12230" y="9853"/>
                  <a:pt x="13876" y="8057"/>
                </a:cubicBezTo>
                <a:cubicBezTo>
                  <a:pt x="16166" y="5559"/>
                  <a:pt x="18185" y="222"/>
                  <a:pt x="20027" y="4980"/>
                </a:cubicBezTo>
                <a:cubicBezTo>
                  <a:pt x="21562" y="8945"/>
                  <a:pt x="19834" y="14630"/>
                  <a:pt x="17579" y="18497"/>
                </a:cubicBezTo>
                <a:cubicBezTo>
                  <a:pt x="17387" y="18826"/>
                  <a:pt x="17194" y="19156"/>
                  <a:pt x="16985" y="19417"/>
                </a:cubicBezTo>
                <a:cubicBezTo>
                  <a:pt x="16771" y="19683"/>
                  <a:pt x="16546" y="19888"/>
                  <a:pt x="16319" y="20004"/>
                </a:cubicBezTo>
                <a:cubicBezTo>
                  <a:pt x="14660" y="20853"/>
                  <a:pt x="12716" y="20586"/>
                  <a:pt x="10808" y="20676"/>
                </a:cubicBezTo>
                <a:cubicBezTo>
                  <a:pt x="9832" y="20722"/>
                  <a:pt x="8857" y="20890"/>
                  <a:pt x="7883" y="20789"/>
                </a:cubicBezTo>
                <a:cubicBezTo>
                  <a:pt x="6256" y="20620"/>
                  <a:pt x="4645" y="19634"/>
                  <a:pt x="3307" y="17413"/>
                </a:cubicBezTo>
                <a:cubicBezTo>
                  <a:pt x="3257" y="17331"/>
                  <a:pt x="3208" y="17247"/>
                  <a:pt x="3159" y="17164"/>
                </a:cubicBezTo>
                <a:cubicBezTo>
                  <a:pt x="2988" y="16874"/>
                  <a:pt x="2805" y="16597"/>
                  <a:pt x="2634" y="16283"/>
                </a:cubicBezTo>
                <a:cubicBezTo>
                  <a:pt x="2293" y="15659"/>
                  <a:pt x="1998" y="14908"/>
                  <a:pt x="1707" y="14191"/>
                </a:cubicBezTo>
                <a:cubicBezTo>
                  <a:pt x="899" y="12198"/>
                  <a:pt x="89" y="10193"/>
                  <a:pt x="15" y="7497"/>
                </a:cubicBezTo>
                <a:cubicBezTo>
                  <a:pt x="-38" y="5568"/>
                  <a:pt x="25" y="3555"/>
                  <a:pt x="574" y="2096"/>
                </a:cubicBezTo>
                <a:close/>
              </a:path>
            </a:pathLst>
          </a:custGeom>
          <a:solidFill>
            <a:srgbClr val="497059">
              <a:alpha val="2551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pic>
        <p:nvPicPr>
          <p:cNvPr id="313" name="pasted-movie.png" descr="pasted-movie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934" y="5473991"/>
            <a:ext cx="2768018" cy="2768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asted-movie.png" descr="pasted-movie.png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02234" y="1282372"/>
            <a:ext cx="2768018" cy="2768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pasted-movie.png" descr="pasted-movie.png">
            <a:hlinkClick r:id="rId6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429612" y="8848138"/>
            <a:ext cx="3313262" cy="3313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pasted-movie.png" descr="pasted-movie.png">
            <a:hlinkClick r:id="rId8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119236" y="1200045"/>
            <a:ext cx="2932673" cy="2932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pasted-movie.png" descr="pasted-movie.png">
            <a:hlinkClick r:id="rId10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5119236" y="9038358"/>
            <a:ext cx="2932673" cy="2932672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Line"/>
          <p:cNvSpPr/>
          <p:nvPr/>
        </p:nvSpPr>
        <p:spPr>
          <a:xfrm flipV="1">
            <a:off x="4388064" y="3053422"/>
            <a:ext cx="2759038" cy="2759038"/>
          </a:xfrm>
          <a:prstGeom prst="line">
            <a:avLst/>
          </a:prstGeom>
          <a:ln w="1143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319" name="Line"/>
          <p:cNvSpPr/>
          <p:nvPr/>
        </p:nvSpPr>
        <p:spPr>
          <a:xfrm>
            <a:off x="4315901" y="8508747"/>
            <a:ext cx="2898141" cy="2264597"/>
          </a:xfrm>
          <a:prstGeom prst="line">
            <a:avLst/>
          </a:prstGeom>
          <a:ln w="1143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320" name="Line"/>
          <p:cNvSpPr/>
          <p:nvPr/>
        </p:nvSpPr>
        <p:spPr>
          <a:xfrm>
            <a:off x="11259704" y="2822575"/>
            <a:ext cx="3457897" cy="0"/>
          </a:xfrm>
          <a:prstGeom prst="line">
            <a:avLst/>
          </a:prstGeom>
          <a:ln w="114300">
            <a:solidFill>
              <a:srgbClr val="53585F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321" name="Line"/>
          <p:cNvSpPr/>
          <p:nvPr/>
        </p:nvSpPr>
        <p:spPr>
          <a:xfrm>
            <a:off x="11259704" y="10504694"/>
            <a:ext cx="3457897" cy="1"/>
          </a:xfrm>
          <a:prstGeom prst="line">
            <a:avLst/>
          </a:prstGeom>
          <a:ln w="114300">
            <a:solidFill>
              <a:srgbClr val="53585F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322" name="Line"/>
          <p:cNvSpPr/>
          <p:nvPr/>
        </p:nvSpPr>
        <p:spPr>
          <a:xfrm>
            <a:off x="18625957" y="2822574"/>
            <a:ext cx="2025493" cy="3289100"/>
          </a:xfrm>
          <a:prstGeom prst="line">
            <a:avLst/>
          </a:prstGeom>
          <a:ln w="114300">
            <a:solidFill>
              <a:srgbClr val="53585F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323" name="Line"/>
          <p:cNvSpPr/>
          <p:nvPr/>
        </p:nvSpPr>
        <p:spPr>
          <a:xfrm flipV="1">
            <a:off x="18488455" y="7607157"/>
            <a:ext cx="2299567" cy="3281685"/>
          </a:xfrm>
          <a:prstGeom prst="line">
            <a:avLst/>
          </a:prstGeom>
          <a:ln w="114300">
            <a:solidFill>
              <a:srgbClr val="53585F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324" name="(humans)"/>
          <p:cNvSpPr txBox="1"/>
          <p:nvPr/>
        </p:nvSpPr>
        <p:spPr>
          <a:xfrm>
            <a:off x="7932066" y="4068336"/>
            <a:ext cx="2308353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(humans)</a:t>
            </a:r>
          </a:p>
        </p:txBody>
      </p:sp>
      <p:sp>
        <p:nvSpPr>
          <p:cNvPr id="325" name="(VL models)"/>
          <p:cNvSpPr txBox="1"/>
          <p:nvPr/>
        </p:nvSpPr>
        <p:spPr>
          <a:xfrm>
            <a:off x="7666382" y="12048060"/>
            <a:ext cx="2839721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(VL models)</a:t>
            </a:r>
          </a:p>
        </p:txBody>
      </p:sp>
      <p:sp>
        <p:nvSpPr>
          <p:cNvPr id="326" name="Model study"/>
          <p:cNvSpPr txBox="1"/>
          <p:nvPr/>
        </p:nvSpPr>
        <p:spPr>
          <a:xfrm>
            <a:off x="10800297" y="7330191"/>
            <a:ext cx="3185669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b="1" sz="4000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Model study</a:t>
            </a:r>
          </a:p>
        </p:txBody>
      </p:sp>
      <p:sp>
        <p:nvSpPr>
          <p:cNvPr id="327" name="Me"/>
          <p:cNvSpPr txBox="1"/>
          <p:nvPr/>
        </p:nvSpPr>
        <p:spPr>
          <a:xfrm>
            <a:off x="20136267" y="6349999"/>
            <a:ext cx="113823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</a:t>
            </a:r>
          </a:p>
        </p:txBody>
      </p:sp>
      <p:sp>
        <p:nvSpPr>
          <p:cNvPr id="328" name="Human study"/>
          <p:cNvSpPr txBox="1"/>
          <p:nvPr/>
        </p:nvSpPr>
        <p:spPr>
          <a:xfrm>
            <a:off x="13017434" y="-29492"/>
            <a:ext cx="3438653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b="1" sz="4000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Human study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2" grpId="1"/>
      <p:bldP build="whole" bldLvl="1" animBg="1" rev="0" advAuto="0" spid="328" grpId="7"/>
      <p:bldP build="whole" bldLvl="1" animBg="1" rev="0" advAuto="0" spid="323" grpId="2"/>
      <p:bldP build="whole" bldLvl="1" animBg="1" rev="0" advAuto="0" spid="311" grpId="6"/>
      <p:bldP build="whole" bldLvl="1" animBg="1" rev="0" advAuto="0" spid="327" grpId="3"/>
      <p:bldP build="whole" bldLvl="1" animBg="1" rev="0" advAuto="0" spid="326" grpId="5"/>
      <p:bldP build="whole" bldLvl="1" animBg="1" rev="0" advAuto="0" spid="312" grpId="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Vague quantifi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Vague quantifiers</a:t>
            </a:r>
          </a:p>
        </p:txBody>
      </p:sp>
      <p:sp>
        <p:nvSpPr>
          <p:cNvPr id="142" name="How do we decide where to &quot;draw the line&quot;?…"/>
          <p:cNvSpPr txBox="1"/>
          <p:nvPr>
            <p:ph type="body" idx="1"/>
          </p:nvPr>
        </p:nvSpPr>
        <p:spPr>
          <a:xfrm>
            <a:off x="673100" y="6844167"/>
            <a:ext cx="23050500" cy="5855833"/>
          </a:xfrm>
          <a:prstGeom prst="rect">
            <a:avLst/>
          </a:prstGeom>
        </p:spPr>
        <p:txBody>
          <a:bodyPr/>
          <a:lstStyle/>
          <a:p>
            <a:pPr marL="478789" indent="-478789" defTabSz="536575">
              <a:spcBef>
                <a:spcPts val="4200"/>
              </a:spcBef>
              <a:defRPr sz="4160"/>
            </a:pPr>
            <a:r>
              <a:t>How do we decide where to "draw the line"?</a:t>
            </a:r>
          </a:p>
          <a:p>
            <a:pPr marL="478789" indent="-478789" defTabSz="536575">
              <a:spcBef>
                <a:spcPts val="4200"/>
              </a:spcBef>
              <a:defRPr sz="4160"/>
            </a:pPr>
            <a:r>
              <a:t>When do we decide to use which vague quantifier?</a:t>
            </a:r>
          </a:p>
          <a:p>
            <a:pPr lvl="1" marL="957579" indent="-478789" defTabSz="536575">
              <a:spcBef>
                <a:spcPts val="4200"/>
              </a:spcBef>
              <a:defRPr sz="4160"/>
            </a:pPr>
            <a:r>
              <a:rPr i="1">
                <a:latin typeface="Gill Sans"/>
                <a:ea typeface="Gill Sans"/>
                <a:cs typeface="Gill Sans"/>
                <a:sym typeface="Gill Sans"/>
              </a:rPr>
              <a:t>there are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few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 people at the party</a:t>
            </a:r>
            <a:r>
              <a:t> </a:t>
            </a:r>
            <a:r>
              <a:rPr>
                <a:solidFill>
                  <a:srgbClr val="B4B4B4"/>
                </a:solidFill>
              </a:rPr>
              <a:t>vs</a:t>
            </a:r>
            <a:r>
              <a:t>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there are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a few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 people at the party</a:t>
            </a:r>
          </a:p>
          <a:p>
            <a:pPr lvl="1" marL="957579" indent="-478789" defTabSz="536575">
              <a:spcBef>
                <a:spcPts val="4200"/>
              </a:spcBef>
              <a:defRPr sz="4160"/>
            </a:pPr>
            <a:r>
              <a:rPr i="1">
                <a:latin typeface="Gill Sans"/>
                <a:ea typeface="Gill Sans"/>
                <a:cs typeface="Gill Sans"/>
                <a:sym typeface="Gill Sans"/>
              </a:rPr>
              <a:t>there are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many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 people at the party</a:t>
            </a:r>
            <a:r>
              <a:t> </a:t>
            </a:r>
            <a:r>
              <a:rPr>
                <a:solidFill>
                  <a:srgbClr val="B4B4B4"/>
                </a:solidFill>
              </a:rPr>
              <a:t>vs</a:t>
            </a:r>
            <a:r>
              <a:t>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there are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a lot of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people at the party</a:t>
            </a:r>
          </a:p>
          <a:p>
            <a:pPr lvl="1" marL="957579" indent="-478789" defTabSz="536575">
              <a:spcBef>
                <a:spcPts val="4200"/>
              </a:spcBef>
              <a:defRPr i="1" sz="4160">
                <a:latin typeface="Gill Sans"/>
                <a:ea typeface="Gill Sans"/>
                <a:cs typeface="Gill Sans"/>
                <a:sym typeface="Gill Sans"/>
              </a:defRPr>
            </a:pPr>
            <a:r>
              <a:t>there are </a:t>
            </a:r>
            <a:r>
              <a:rPr i="0">
                <a:latin typeface="Gill Sans SemiBold"/>
                <a:ea typeface="Gill Sans SemiBold"/>
                <a:cs typeface="Gill Sans SemiBold"/>
                <a:sym typeface="Gill Sans SemiBold"/>
              </a:rPr>
              <a:t>some</a:t>
            </a:r>
            <a:r>
              <a:t> people at the party</a:t>
            </a:r>
          </a:p>
        </p:txBody>
      </p:sp>
      <p:sp>
        <p:nvSpPr>
          <p:cNvPr id="143" name="Rounded Rectangle"/>
          <p:cNvSpPr/>
          <p:nvPr/>
        </p:nvSpPr>
        <p:spPr>
          <a:xfrm>
            <a:off x="2549190" y="4427894"/>
            <a:ext cx="19298320" cy="635001"/>
          </a:xfrm>
          <a:prstGeom prst="roundRect">
            <a:avLst>
              <a:gd name="adj" fmla="val 30000"/>
            </a:avLst>
          </a:prstGeom>
          <a:gradFill>
            <a:gsLst>
              <a:gs pos="15282">
                <a:srgbClr val="3AA063"/>
              </a:gs>
              <a:gs pos="55712">
                <a:srgbClr val="5E7B71"/>
              </a:gs>
              <a:gs pos="55712">
                <a:srgbClr val="82577F"/>
              </a:gs>
              <a:gs pos="65589">
                <a:schemeClr val="accent6">
                  <a:satOff val="1848"/>
                  <a:lumOff val="-15262"/>
                </a:schemeClr>
              </a:gs>
            </a:gsLst>
            <a:path>
              <a:fillToRect l="99930" t="50221" r="69" b="49778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rgbClr val="7FFF8F"/>
                </a:solidFill>
              </a:defRPr>
            </a:pPr>
          </a:p>
        </p:txBody>
      </p:sp>
      <p:sp>
        <p:nvSpPr>
          <p:cNvPr id="144" name="A few"/>
          <p:cNvSpPr txBox="1"/>
          <p:nvPr/>
        </p:nvSpPr>
        <p:spPr>
          <a:xfrm>
            <a:off x="10875691" y="5258957"/>
            <a:ext cx="122182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/>
            </a:lvl1pPr>
          </a:lstStyle>
          <a:p>
            <a:pPr/>
            <a:r>
              <a:t>A few</a:t>
            </a:r>
          </a:p>
        </p:txBody>
      </p:sp>
      <p:sp>
        <p:nvSpPr>
          <p:cNvPr id="145" name="A lot"/>
          <p:cNvSpPr txBox="1"/>
          <p:nvPr/>
        </p:nvSpPr>
        <p:spPr>
          <a:xfrm>
            <a:off x="15157276" y="5258957"/>
            <a:ext cx="104308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/>
            </a:lvl1pPr>
          </a:lstStyle>
          <a:p>
            <a:pPr/>
            <a:r>
              <a:t>A lot</a:t>
            </a:r>
          </a:p>
        </p:txBody>
      </p:sp>
      <p:sp>
        <p:nvSpPr>
          <p:cNvPr id="146" name="Line"/>
          <p:cNvSpPr/>
          <p:nvPr/>
        </p:nvSpPr>
        <p:spPr>
          <a:xfrm>
            <a:off x="16225242" y="5576457"/>
            <a:ext cx="5593050" cy="1"/>
          </a:xfrm>
          <a:prstGeom prst="line">
            <a:avLst/>
          </a:prstGeom>
          <a:ln w="63500">
            <a:solidFill>
              <a:srgbClr val="5A5F5E">
                <a:alpha val="66887"/>
              </a:srgb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5000"/>
            </a:pPr>
          </a:p>
        </p:txBody>
      </p:sp>
      <p:sp>
        <p:nvSpPr>
          <p:cNvPr id="147" name="Line"/>
          <p:cNvSpPr/>
          <p:nvPr/>
        </p:nvSpPr>
        <p:spPr>
          <a:xfrm>
            <a:off x="2585442" y="5576457"/>
            <a:ext cx="8192253" cy="1"/>
          </a:xfrm>
          <a:prstGeom prst="line">
            <a:avLst/>
          </a:prstGeom>
          <a:ln w="63500">
            <a:solidFill>
              <a:srgbClr val="5A5F5E">
                <a:alpha val="66887"/>
              </a:srgbClr>
            </a:solidFill>
            <a:custDash>
              <a:ds d="200000" sp="200000"/>
            </a:custDash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5000"/>
            </a:pPr>
          </a:p>
        </p:txBody>
      </p:sp>
      <p:sp>
        <p:nvSpPr>
          <p:cNvPr id="148" name="Rounded Rectangle"/>
          <p:cNvSpPr/>
          <p:nvPr/>
        </p:nvSpPr>
        <p:spPr>
          <a:xfrm>
            <a:off x="2554002" y="4427894"/>
            <a:ext cx="8823444" cy="635001"/>
          </a:xfrm>
          <a:prstGeom prst="roundRect">
            <a:avLst>
              <a:gd name="adj" fmla="val 25296"/>
            </a:avLst>
          </a:prstGeom>
          <a:solidFill>
            <a:srgbClr val="1E1A3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rgbClr val="7FFF8F"/>
                </a:solidFill>
              </a:defRPr>
            </a:pPr>
          </a:p>
        </p:txBody>
      </p:sp>
      <p:sp>
        <p:nvSpPr>
          <p:cNvPr id="149" name="Circle"/>
          <p:cNvSpPr/>
          <p:nvPr/>
        </p:nvSpPr>
        <p:spPr>
          <a:xfrm>
            <a:off x="2162687" y="4317281"/>
            <a:ext cx="856225" cy="85622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</a:defRPr>
            </a:pPr>
          </a:p>
        </p:txBody>
      </p:sp>
      <p:sp>
        <p:nvSpPr>
          <p:cNvPr id="150" name="Rounded Rectangle"/>
          <p:cNvSpPr/>
          <p:nvPr/>
        </p:nvSpPr>
        <p:spPr>
          <a:xfrm>
            <a:off x="15501656" y="4427894"/>
            <a:ext cx="6355315" cy="635001"/>
          </a:xfrm>
          <a:prstGeom prst="roundRect">
            <a:avLst>
              <a:gd name="adj" fmla="val 25296"/>
            </a:avLst>
          </a:prstGeom>
          <a:solidFill>
            <a:srgbClr val="1C402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rgbClr val="7FFF8F"/>
                </a:solidFill>
              </a:defRPr>
            </a:pPr>
          </a:p>
        </p:txBody>
      </p:sp>
      <p:sp>
        <p:nvSpPr>
          <p:cNvPr id="151" name="Circle"/>
          <p:cNvSpPr/>
          <p:nvPr/>
        </p:nvSpPr>
        <p:spPr>
          <a:xfrm>
            <a:off x="21373554" y="4317281"/>
            <a:ext cx="856226" cy="85622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</a:defRPr>
            </a:pPr>
          </a:p>
        </p:txBody>
      </p:sp>
      <p:sp>
        <p:nvSpPr>
          <p:cNvPr id="152" name="Line"/>
          <p:cNvSpPr/>
          <p:nvPr/>
        </p:nvSpPr>
        <p:spPr>
          <a:xfrm>
            <a:off x="11453563" y="4847137"/>
            <a:ext cx="1" cy="47931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5000"/>
            </a:pPr>
          </a:p>
        </p:txBody>
      </p:sp>
      <p:sp>
        <p:nvSpPr>
          <p:cNvPr id="153" name="Line"/>
          <p:cNvSpPr/>
          <p:nvPr/>
        </p:nvSpPr>
        <p:spPr>
          <a:xfrm>
            <a:off x="15678819" y="4847137"/>
            <a:ext cx="1" cy="47931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50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9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63584 -0.001254" origin="layout" pathEditMode="relative">
                                      <p:cBhvr>
                                        <p:cTn id="10" dur="9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5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5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5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path" nodeType="click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50653 0.000754" origin="layout" pathEditMode="relative">
                                      <p:cBhvr>
                                        <p:cTn id="2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Class="entr" nodeType="afterEffect" presetSubtype="2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7" dur="10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50"/>
                            </p:stCondLst>
                            <p:childTnLst>
                              <p:par>
                                <p:cTn id="32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50"/>
                            </p:stCondLst>
                            <p:childTnLst>
                              <p:par>
                                <p:cTn id="35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5" grpId="9"/>
      <p:bldP build="whole" bldLvl="1" animBg="1" rev="0" advAuto="0" spid="152" grpId="4"/>
      <p:bldP build="whole" bldLvl="1" animBg="1" rev="0" advAuto="0" spid="153" grpId="8"/>
      <p:bldP build="whole" bldLvl="1" animBg="1" rev="0" advAuto="0" spid="147" grpId="5"/>
      <p:bldP build="whole" bldLvl="1" animBg="1" rev="0" advAuto="0" spid="146" grpId="10"/>
      <p:bldP build="whole" bldLvl="1" animBg="1" rev="0" advAuto="0" spid="148" grpId="1"/>
      <p:bldP build="whole" bldLvl="1" animBg="1" rev="0" advAuto="0" spid="144" grpId="3"/>
      <p:bldP build="whole" bldLvl="1" animBg="1" rev="0" advAuto="0" spid="150" grpId="7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Human Stud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Human Study</a:t>
            </a:r>
          </a:p>
        </p:txBody>
      </p:sp>
      <p:sp>
        <p:nvSpPr>
          <p:cNvPr id="331" name="Rounded Rectangle"/>
          <p:cNvSpPr/>
          <p:nvPr/>
        </p:nvSpPr>
        <p:spPr>
          <a:xfrm>
            <a:off x="6154141" y="10671686"/>
            <a:ext cx="12088418" cy="349819"/>
          </a:xfrm>
          <a:prstGeom prst="roundRect">
            <a:avLst>
              <a:gd name="adj" fmla="val 50000"/>
            </a:avLst>
          </a:prstGeom>
          <a:solidFill>
            <a:srgbClr val="B4B4B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</a:defRPr>
            </a:pPr>
          </a:p>
        </p:txBody>
      </p:sp>
      <p:sp>
        <p:nvSpPr>
          <p:cNvPr id="332" name="Circle"/>
          <p:cNvSpPr/>
          <p:nvPr/>
        </p:nvSpPr>
        <p:spPr>
          <a:xfrm>
            <a:off x="9132548" y="10566983"/>
            <a:ext cx="559224" cy="55922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</a:defRPr>
            </a:pPr>
          </a:p>
        </p:txBody>
      </p:sp>
      <p:sp>
        <p:nvSpPr>
          <p:cNvPr id="333" name="An image of a lot of people"/>
          <p:cNvSpPr txBox="1"/>
          <p:nvPr/>
        </p:nvSpPr>
        <p:spPr>
          <a:xfrm>
            <a:off x="8759713" y="9585907"/>
            <a:ext cx="6877274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5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 image of a lot of people</a:t>
            </a:r>
          </a:p>
        </p:txBody>
      </p:sp>
      <p:pic>
        <p:nvPicPr>
          <p:cNvPr id="334" name="pasted-movie.jpeg" descr="pasted-movi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2609" y="3709645"/>
            <a:ext cx="8958781" cy="5039314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Line"/>
          <p:cNvSpPr/>
          <p:nvPr/>
        </p:nvSpPr>
        <p:spPr>
          <a:xfrm flipV="1">
            <a:off x="6347805" y="10786646"/>
            <a:ext cx="1" cy="396813"/>
          </a:xfrm>
          <a:prstGeom prst="line">
            <a:avLst/>
          </a:prstGeom>
          <a:ln w="25400">
            <a:solidFill>
              <a:srgbClr val="B4B4B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5000"/>
            </a:pPr>
          </a:p>
        </p:txBody>
      </p:sp>
      <p:sp>
        <p:nvSpPr>
          <p:cNvPr id="336" name="Line"/>
          <p:cNvSpPr/>
          <p:nvPr/>
        </p:nvSpPr>
        <p:spPr>
          <a:xfrm flipV="1">
            <a:off x="18029285" y="10786646"/>
            <a:ext cx="1" cy="396813"/>
          </a:xfrm>
          <a:prstGeom prst="line">
            <a:avLst/>
          </a:prstGeom>
          <a:ln w="25400">
            <a:solidFill>
              <a:srgbClr val="B4B4B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5000"/>
            </a:pPr>
          </a:p>
        </p:txBody>
      </p:sp>
      <p:sp>
        <p:nvSpPr>
          <p:cNvPr id="337" name="Agree / Yes / Correct / ..."/>
          <p:cNvSpPr txBox="1"/>
          <p:nvPr/>
        </p:nvSpPr>
        <p:spPr>
          <a:xfrm>
            <a:off x="16245335" y="11256383"/>
            <a:ext cx="4284502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5300"/>
              </a:spcBef>
              <a:defRPr sz="3400"/>
            </a:lvl1pPr>
          </a:lstStyle>
          <a:p>
            <a:pPr/>
            <a:r>
              <a:t>Agree / Yes / Correct / ...</a:t>
            </a:r>
          </a:p>
        </p:txBody>
      </p:sp>
      <p:sp>
        <p:nvSpPr>
          <p:cNvPr id="338" name="Disagree / No / Wrong / ..."/>
          <p:cNvSpPr txBox="1"/>
          <p:nvPr/>
        </p:nvSpPr>
        <p:spPr>
          <a:xfrm>
            <a:off x="4023283" y="11256383"/>
            <a:ext cx="4649044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5300"/>
              </a:spcBef>
              <a:defRPr sz="3400"/>
            </a:lvl1pPr>
          </a:lstStyle>
          <a:p>
            <a:pPr/>
            <a:r>
              <a:t>Disagree / No / Wrong / ...</a:t>
            </a:r>
          </a:p>
        </p:txBody>
      </p:sp>
      <p:sp>
        <p:nvSpPr>
          <p:cNvPr id="339" name="Star"/>
          <p:cNvSpPr/>
          <p:nvPr/>
        </p:nvSpPr>
        <p:spPr>
          <a:xfrm>
            <a:off x="13298941" y="5414189"/>
            <a:ext cx="1714123" cy="163022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"/>
          <p:cNvSpPr/>
          <p:nvPr/>
        </p:nvSpPr>
        <p:spPr>
          <a:xfrm>
            <a:off x="40378" y="4052728"/>
            <a:ext cx="22140342" cy="9370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1" h="20821" fill="norm" stroke="1" extrusionOk="0">
                <a:moveTo>
                  <a:pt x="574" y="2096"/>
                </a:moveTo>
                <a:cubicBezTo>
                  <a:pt x="1631" y="-710"/>
                  <a:pt x="3473" y="-661"/>
                  <a:pt x="4623" y="2019"/>
                </a:cubicBezTo>
                <a:cubicBezTo>
                  <a:pt x="5228" y="3428"/>
                  <a:pt x="5543" y="5449"/>
                  <a:pt x="6223" y="6662"/>
                </a:cubicBezTo>
                <a:cubicBezTo>
                  <a:pt x="6790" y="7675"/>
                  <a:pt x="7508" y="7922"/>
                  <a:pt x="8210" y="8118"/>
                </a:cubicBezTo>
                <a:cubicBezTo>
                  <a:pt x="10032" y="8626"/>
                  <a:pt x="12230" y="9853"/>
                  <a:pt x="13876" y="8057"/>
                </a:cubicBezTo>
                <a:cubicBezTo>
                  <a:pt x="16166" y="5559"/>
                  <a:pt x="18185" y="222"/>
                  <a:pt x="20027" y="4980"/>
                </a:cubicBezTo>
                <a:cubicBezTo>
                  <a:pt x="21562" y="8945"/>
                  <a:pt x="19834" y="14630"/>
                  <a:pt x="17579" y="18497"/>
                </a:cubicBezTo>
                <a:cubicBezTo>
                  <a:pt x="17387" y="18826"/>
                  <a:pt x="17194" y="19156"/>
                  <a:pt x="16985" y="19417"/>
                </a:cubicBezTo>
                <a:cubicBezTo>
                  <a:pt x="16771" y="19683"/>
                  <a:pt x="16546" y="19888"/>
                  <a:pt x="16319" y="20004"/>
                </a:cubicBezTo>
                <a:cubicBezTo>
                  <a:pt x="14660" y="20853"/>
                  <a:pt x="12716" y="20586"/>
                  <a:pt x="10808" y="20676"/>
                </a:cubicBezTo>
                <a:cubicBezTo>
                  <a:pt x="9832" y="20722"/>
                  <a:pt x="8857" y="20890"/>
                  <a:pt x="7883" y="20789"/>
                </a:cubicBezTo>
                <a:cubicBezTo>
                  <a:pt x="6256" y="20620"/>
                  <a:pt x="4645" y="19634"/>
                  <a:pt x="3307" y="17413"/>
                </a:cubicBezTo>
                <a:cubicBezTo>
                  <a:pt x="3257" y="17331"/>
                  <a:pt x="3208" y="17247"/>
                  <a:pt x="3159" y="17164"/>
                </a:cubicBezTo>
                <a:cubicBezTo>
                  <a:pt x="2988" y="16874"/>
                  <a:pt x="2805" y="16597"/>
                  <a:pt x="2634" y="16283"/>
                </a:cubicBezTo>
                <a:cubicBezTo>
                  <a:pt x="2293" y="15659"/>
                  <a:pt x="1998" y="14908"/>
                  <a:pt x="1707" y="14191"/>
                </a:cubicBezTo>
                <a:cubicBezTo>
                  <a:pt x="899" y="12198"/>
                  <a:pt x="89" y="10193"/>
                  <a:pt x="15" y="7497"/>
                </a:cubicBezTo>
                <a:cubicBezTo>
                  <a:pt x="-38" y="5568"/>
                  <a:pt x="25" y="3555"/>
                  <a:pt x="574" y="2096"/>
                </a:cubicBezTo>
                <a:close/>
              </a:path>
            </a:pathLst>
          </a:custGeom>
          <a:solidFill>
            <a:srgbClr val="497059">
              <a:alpha val="2551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pic>
        <p:nvPicPr>
          <p:cNvPr id="156" name="pasted-movie.png" descr="pasted-movie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934" y="5473991"/>
            <a:ext cx="2768018" cy="2768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asted-movie.png" descr="pasted-movie.png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02234" y="1282372"/>
            <a:ext cx="2768018" cy="2768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asted-movie.png" descr="pasted-movie.png">
            <a:hlinkClick r:id="rId6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429612" y="8848138"/>
            <a:ext cx="3313262" cy="3313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asted-movie.png" descr="pasted-movie.png">
            <a:hlinkClick r:id="rId8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119236" y="1200045"/>
            <a:ext cx="2932673" cy="2932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asted-movie.png" descr="pasted-movie.png">
            <a:hlinkClick r:id="rId10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5119236" y="9038358"/>
            <a:ext cx="2932673" cy="2932672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Line"/>
          <p:cNvSpPr/>
          <p:nvPr/>
        </p:nvSpPr>
        <p:spPr>
          <a:xfrm flipV="1">
            <a:off x="4388064" y="3053422"/>
            <a:ext cx="2759038" cy="2759038"/>
          </a:xfrm>
          <a:prstGeom prst="line">
            <a:avLst/>
          </a:prstGeom>
          <a:ln w="1143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162" name="Line"/>
          <p:cNvSpPr/>
          <p:nvPr/>
        </p:nvSpPr>
        <p:spPr>
          <a:xfrm>
            <a:off x="4315901" y="8508747"/>
            <a:ext cx="2898141" cy="2264597"/>
          </a:xfrm>
          <a:prstGeom prst="line">
            <a:avLst/>
          </a:prstGeom>
          <a:ln w="1143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163" name="Line"/>
          <p:cNvSpPr/>
          <p:nvPr/>
        </p:nvSpPr>
        <p:spPr>
          <a:xfrm>
            <a:off x="11259704" y="2822575"/>
            <a:ext cx="3457897" cy="0"/>
          </a:xfrm>
          <a:prstGeom prst="line">
            <a:avLst/>
          </a:prstGeom>
          <a:ln w="114300">
            <a:solidFill>
              <a:srgbClr val="53585F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164" name="Line"/>
          <p:cNvSpPr/>
          <p:nvPr/>
        </p:nvSpPr>
        <p:spPr>
          <a:xfrm>
            <a:off x="11259704" y="10504694"/>
            <a:ext cx="3457897" cy="1"/>
          </a:xfrm>
          <a:prstGeom prst="line">
            <a:avLst/>
          </a:prstGeom>
          <a:ln w="114300">
            <a:solidFill>
              <a:srgbClr val="53585F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165" name="Line"/>
          <p:cNvSpPr/>
          <p:nvPr/>
        </p:nvSpPr>
        <p:spPr>
          <a:xfrm>
            <a:off x="18625957" y="2822574"/>
            <a:ext cx="2025493" cy="3289100"/>
          </a:xfrm>
          <a:prstGeom prst="line">
            <a:avLst/>
          </a:prstGeom>
          <a:ln w="114300">
            <a:solidFill>
              <a:srgbClr val="53585F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166" name="Line"/>
          <p:cNvSpPr/>
          <p:nvPr/>
        </p:nvSpPr>
        <p:spPr>
          <a:xfrm flipV="1">
            <a:off x="18488455" y="7607157"/>
            <a:ext cx="2299567" cy="3281685"/>
          </a:xfrm>
          <a:prstGeom prst="line">
            <a:avLst/>
          </a:prstGeom>
          <a:ln w="114300">
            <a:solidFill>
              <a:srgbClr val="53585F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167" name="(humans)"/>
          <p:cNvSpPr txBox="1"/>
          <p:nvPr/>
        </p:nvSpPr>
        <p:spPr>
          <a:xfrm>
            <a:off x="7932066" y="4068336"/>
            <a:ext cx="2308353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(humans)</a:t>
            </a:r>
          </a:p>
        </p:txBody>
      </p:sp>
      <p:sp>
        <p:nvSpPr>
          <p:cNvPr id="168" name="(VL models)"/>
          <p:cNvSpPr txBox="1"/>
          <p:nvPr/>
        </p:nvSpPr>
        <p:spPr>
          <a:xfrm>
            <a:off x="7666382" y="12048060"/>
            <a:ext cx="2839721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(VL models)</a:t>
            </a:r>
          </a:p>
        </p:txBody>
      </p:sp>
      <p:sp>
        <p:nvSpPr>
          <p:cNvPr id="169" name="Model study"/>
          <p:cNvSpPr txBox="1"/>
          <p:nvPr/>
        </p:nvSpPr>
        <p:spPr>
          <a:xfrm>
            <a:off x="10800297" y="7330191"/>
            <a:ext cx="3185669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b="1" sz="4000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Model study</a:t>
            </a:r>
          </a:p>
        </p:txBody>
      </p:sp>
      <p:sp>
        <p:nvSpPr>
          <p:cNvPr id="170" name="Me"/>
          <p:cNvSpPr txBox="1"/>
          <p:nvPr/>
        </p:nvSpPr>
        <p:spPr>
          <a:xfrm>
            <a:off x="20136267" y="6349999"/>
            <a:ext cx="113823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" grpId="4"/>
      <p:bldP build="whole" bldLvl="1" animBg="1" rev="0" advAuto="0" spid="165" grpId="1"/>
      <p:bldP build="whole" bldLvl="1" animBg="1" rev="0" advAuto="0" spid="170" grpId="3"/>
      <p:bldP build="whole" bldLvl="1" animBg="1" rev="0" advAuto="0" spid="166" grpId="2"/>
      <p:bldP build="whole" bldLvl="1" animBg="1" rev="0" advAuto="0" spid="169" grpId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eneral setup"/>
          <p:cNvSpPr txBox="1"/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pPr/>
            <a:r>
              <a:t>General setup</a:t>
            </a:r>
          </a:p>
        </p:txBody>
      </p:sp>
      <p:sp>
        <p:nvSpPr>
          <p:cNvPr id="173" name="Rounded Rectangle"/>
          <p:cNvSpPr/>
          <p:nvPr/>
        </p:nvSpPr>
        <p:spPr>
          <a:xfrm>
            <a:off x="18031118" y="11777483"/>
            <a:ext cx="3313113" cy="1270001"/>
          </a:xfrm>
          <a:prstGeom prst="roundRect">
            <a:avLst>
              <a:gd name="adj" fmla="val 15000"/>
            </a:avLst>
          </a:prstGeom>
          <a:solidFill>
            <a:srgbClr val="9FAAB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174" name="Models tested: ALBEF, FLAVA, BLIP, BLIP-2, LXMERT"/>
          <p:cNvSpPr txBox="1"/>
          <p:nvPr/>
        </p:nvSpPr>
        <p:spPr>
          <a:xfrm>
            <a:off x="28913" y="13038468"/>
            <a:ext cx="9393632" cy="63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32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Models tested: ALBEF, FLAVA, BLIP, BLIP-2, LXMERT</a:t>
            </a:r>
          </a:p>
        </p:txBody>
      </p:sp>
      <p:sp>
        <p:nvSpPr>
          <p:cNvPr id="175" name="Rounded Rectangle"/>
          <p:cNvSpPr/>
          <p:nvPr/>
        </p:nvSpPr>
        <p:spPr>
          <a:xfrm>
            <a:off x="1760691" y="3907577"/>
            <a:ext cx="4293221" cy="3805220"/>
          </a:xfrm>
          <a:prstGeom prst="roundRect">
            <a:avLst>
              <a:gd name="adj" fmla="val 15000"/>
            </a:avLst>
          </a:prstGeom>
          <a:solidFill>
            <a:srgbClr val="C6DBC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176" name="&quot;people&quot;…"/>
          <p:cNvSpPr/>
          <p:nvPr/>
        </p:nvSpPr>
        <p:spPr>
          <a:xfrm>
            <a:off x="1770000" y="8234227"/>
            <a:ext cx="4274602" cy="3805220"/>
          </a:xfrm>
          <a:prstGeom prst="roundRect">
            <a:avLst>
              <a:gd name="adj" fmla="val 13404"/>
            </a:avLst>
          </a:prstGeom>
          <a:solidFill>
            <a:srgbClr val="C6DBC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"people"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"a few people"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"some people"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"a lot of people"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"few people"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"many people"</a:t>
            </a:r>
          </a:p>
        </p:txBody>
      </p:sp>
      <p:pic>
        <p:nvPicPr>
          <p:cNvPr id="177" name="pasted-movie.png" descr="pasted-movie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48287" y="6518963"/>
            <a:ext cx="3313262" cy="3313262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Line"/>
          <p:cNvSpPr/>
          <p:nvPr/>
        </p:nvSpPr>
        <p:spPr>
          <a:xfrm>
            <a:off x="6492279" y="5704080"/>
            <a:ext cx="2945981" cy="1796654"/>
          </a:xfrm>
          <a:prstGeom prst="line">
            <a:avLst/>
          </a:prstGeom>
          <a:ln w="1143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179" name="Line"/>
          <p:cNvSpPr/>
          <p:nvPr/>
        </p:nvSpPr>
        <p:spPr>
          <a:xfrm flipV="1">
            <a:off x="6479301" y="8947056"/>
            <a:ext cx="2967130" cy="1419982"/>
          </a:xfrm>
          <a:prstGeom prst="line">
            <a:avLst/>
          </a:prstGeom>
          <a:ln w="1143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180" name="image-text match score…"/>
          <p:cNvSpPr/>
          <p:nvPr/>
        </p:nvSpPr>
        <p:spPr>
          <a:xfrm>
            <a:off x="16644827" y="6056216"/>
            <a:ext cx="6152053" cy="3400407"/>
          </a:xfrm>
          <a:prstGeom prst="roundRect">
            <a:avLst>
              <a:gd name="adj" fmla="val 15000"/>
            </a:avLst>
          </a:prstGeom>
          <a:solidFill>
            <a:srgbClr val="C5D1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1" sz="3200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image-text match score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a lot of people               </a:t>
            </a:r>
            <a:r>
              <a:t>0.8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some people</a:t>
            </a:r>
            <a:r>
              <a:t>                  0.3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a few people</a:t>
            </a:r>
            <a:r>
              <a:t>                  0.1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..</a:t>
            </a:r>
          </a:p>
        </p:txBody>
      </p:sp>
      <p:sp>
        <p:nvSpPr>
          <p:cNvPr id="181" name="Rounded Rectangle"/>
          <p:cNvSpPr/>
          <p:nvPr/>
        </p:nvSpPr>
        <p:spPr>
          <a:xfrm>
            <a:off x="17845698" y="11884163"/>
            <a:ext cx="3313113" cy="1270001"/>
          </a:xfrm>
          <a:prstGeom prst="roundRect">
            <a:avLst>
              <a:gd name="adj" fmla="val 15000"/>
            </a:avLst>
          </a:prstGeom>
          <a:solidFill>
            <a:srgbClr val="9FAABA"/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182" name="Line"/>
          <p:cNvSpPr/>
          <p:nvPr/>
        </p:nvSpPr>
        <p:spPr>
          <a:xfrm>
            <a:off x="19687674" y="9574432"/>
            <a:ext cx="1" cy="2085242"/>
          </a:xfrm>
          <a:prstGeom prst="line">
            <a:avLst/>
          </a:prstGeom>
          <a:ln w="114300">
            <a:solidFill>
              <a:srgbClr val="53585F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183" name="&quot;a lot of people&quot;"/>
          <p:cNvSpPr/>
          <p:nvPr/>
        </p:nvSpPr>
        <p:spPr>
          <a:xfrm>
            <a:off x="17621406" y="12025555"/>
            <a:ext cx="3313114" cy="1270001"/>
          </a:xfrm>
          <a:prstGeom prst="roundRect">
            <a:avLst>
              <a:gd name="adj" fmla="val 15000"/>
            </a:avLst>
          </a:prstGeom>
          <a:solidFill>
            <a:srgbClr val="9FAABA"/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"a lot of people"</a:t>
            </a:r>
          </a:p>
        </p:txBody>
      </p:sp>
      <p:sp>
        <p:nvSpPr>
          <p:cNvPr id="184" name="Rectangle"/>
          <p:cNvSpPr/>
          <p:nvPr/>
        </p:nvSpPr>
        <p:spPr>
          <a:xfrm>
            <a:off x="3125068" y="8649053"/>
            <a:ext cx="1564467" cy="441961"/>
          </a:xfrm>
          <a:prstGeom prst="rect">
            <a:avLst/>
          </a:prstGeom>
          <a:solidFill>
            <a:schemeClr val="accent3">
              <a:hueOff val="198700"/>
              <a:satOff val="21248"/>
              <a:lumOff val="19305"/>
              <a:alpha val="5184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</a:defRPr>
            </a:pPr>
          </a:p>
        </p:txBody>
      </p:sp>
      <p:sp>
        <p:nvSpPr>
          <p:cNvPr id="185" name="Line"/>
          <p:cNvSpPr/>
          <p:nvPr/>
        </p:nvSpPr>
        <p:spPr>
          <a:xfrm>
            <a:off x="12664919" y="7756419"/>
            <a:ext cx="3671324" cy="1"/>
          </a:xfrm>
          <a:prstGeom prst="line">
            <a:avLst/>
          </a:prstGeom>
          <a:ln w="114300">
            <a:solidFill>
              <a:srgbClr val="53585F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186" name="argmax over quants"/>
          <p:cNvSpPr txBox="1"/>
          <p:nvPr/>
        </p:nvSpPr>
        <p:spPr>
          <a:xfrm>
            <a:off x="19774193" y="10079799"/>
            <a:ext cx="4441610" cy="719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37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argmax over quants</a:t>
            </a:r>
          </a:p>
        </p:txBody>
      </p:sp>
      <p:pic>
        <p:nvPicPr>
          <p:cNvPr id="18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64297" y="866742"/>
            <a:ext cx="3313113" cy="3313114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Line"/>
          <p:cNvSpPr/>
          <p:nvPr/>
        </p:nvSpPr>
        <p:spPr>
          <a:xfrm flipV="1">
            <a:off x="19687674" y="4305236"/>
            <a:ext cx="1" cy="1689101"/>
          </a:xfrm>
          <a:prstGeom prst="line">
            <a:avLst/>
          </a:prstGeom>
          <a:ln w="114300">
            <a:solidFill>
              <a:srgbClr val="53585F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189" name="x-axis = ?"/>
          <p:cNvSpPr txBox="1"/>
          <p:nvPr/>
        </p:nvSpPr>
        <p:spPr>
          <a:xfrm>
            <a:off x="21391626" y="3690603"/>
            <a:ext cx="1815427" cy="643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33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x-axis = ?</a:t>
            </a:r>
          </a:p>
        </p:txBody>
      </p:sp>
      <p:sp>
        <p:nvSpPr>
          <p:cNvPr id="190" name="probability"/>
          <p:cNvSpPr txBox="1"/>
          <p:nvPr/>
        </p:nvSpPr>
        <p:spPr>
          <a:xfrm>
            <a:off x="17126745" y="223146"/>
            <a:ext cx="2153222" cy="643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33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probability</a:t>
            </a:r>
          </a:p>
        </p:txBody>
      </p:sp>
      <p:sp>
        <p:nvSpPr>
          <p:cNvPr id="191" name="&quot;a few&quot;"/>
          <p:cNvSpPr txBox="1"/>
          <p:nvPr/>
        </p:nvSpPr>
        <p:spPr>
          <a:xfrm>
            <a:off x="21306959" y="1089871"/>
            <a:ext cx="1279018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3000">
                <a:solidFill>
                  <a:srgbClr val="6F937D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"a few"</a:t>
            </a:r>
          </a:p>
        </p:txBody>
      </p:sp>
      <p:sp>
        <p:nvSpPr>
          <p:cNvPr id="192" name="&quot;many&quot;"/>
          <p:cNvSpPr txBox="1"/>
          <p:nvPr/>
        </p:nvSpPr>
        <p:spPr>
          <a:xfrm>
            <a:off x="21306959" y="2296371"/>
            <a:ext cx="1333120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3000">
                <a:solidFill>
                  <a:srgbClr val="8B5C5D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"many"</a:t>
            </a:r>
          </a:p>
        </p:txBody>
      </p:sp>
      <p:pic>
        <p:nvPicPr>
          <p:cNvPr id="193" name="pasted-movie.png" descr="pasted-movie.png">
            <a:hlinkClick r:id="rId5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16427" y="4419313"/>
            <a:ext cx="2781749" cy="2781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10"/>
      <p:bldP build="whole" bldLvl="1" animBg="1" rev="0" advAuto="0" spid="173" grpId="3"/>
      <p:bldP build="whole" bldLvl="1" animBg="1" rev="0" advAuto="0" spid="191" grpId="11"/>
      <p:bldP build="whole" bldLvl="1" animBg="1" rev="0" advAuto="0" spid="184" grpId="12"/>
      <p:bldP build="whole" bldLvl="1" animBg="1" rev="0" advAuto="0" spid="181" grpId="5"/>
      <p:bldP build="whole" bldLvl="1" animBg="1" rev="0" advAuto="0" spid="186" grpId="1"/>
      <p:bldP build="whole" bldLvl="1" animBg="1" rev="0" advAuto="0" spid="183" grpId="4"/>
      <p:bldP build="whole" bldLvl="1" animBg="1" rev="0" advAuto="0" spid="192" grpId="7"/>
      <p:bldP build="whole" bldLvl="1" animBg="1" rev="0" advAuto="0" spid="188" grpId="6"/>
      <p:bldP build="whole" bldLvl="1" animBg="1" rev="0" advAuto="0" spid="189" grpId="9"/>
      <p:bldP build="whole" bldLvl="1" animBg="1" rev="0" advAuto="0" spid="187" grpId="8"/>
      <p:bldP build="whole" bldLvl="1" animBg="1" rev="0" advAuto="0" spid="182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rompt Templa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Prompt Templates</a:t>
            </a:r>
          </a:p>
        </p:txBody>
      </p:sp>
      <p:sp>
        <p:nvSpPr>
          <p:cNvPr id="196" name="people…"/>
          <p:cNvSpPr/>
          <p:nvPr/>
        </p:nvSpPr>
        <p:spPr>
          <a:xfrm>
            <a:off x="1475711" y="5371383"/>
            <a:ext cx="4145677" cy="5154908"/>
          </a:xfrm>
          <a:prstGeom prst="roundRect">
            <a:avLst>
              <a:gd name="adj" fmla="val 12861"/>
            </a:avLst>
          </a:prstGeom>
          <a:solidFill>
            <a:srgbClr val="C6DBC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9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people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9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a few people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9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few people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9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some people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9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a lot of people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9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many people</a:t>
            </a:r>
          </a:p>
        </p:txBody>
      </p:sp>
      <p:sp>
        <p:nvSpPr>
          <p:cNvPr id="197" name="there are people in the image…"/>
          <p:cNvSpPr/>
          <p:nvPr/>
        </p:nvSpPr>
        <p:spPr>
          <a:xfrm>
            <a:off x="14011478" y="5371383"/>
            <a:ext cx="8850800" cy="5154908"/>
          </a:xfrm>
          <a:prstGeom prst="roundRect">
            <a:avLst>
              <a:gd name="adj" fmla="val 10343"/>
            </a:avLst>
          </a:prstGeom>
          <a:solidFill>
            <a:srgbClr val="C6DBC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9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there are </a:t>
            </a:r>
            <a:r>
              <a:t>people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in the image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9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there are </a:t>
            </a:r>
            <a:r>
              <a:t>a few people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in the image</a:t>
            </a:r>
            <a:endParaRPr b="1">
              <a:latin typeface="Graphik"/>
              <a:ea typeface="Graphik"/>
              <a:cs typeface="Graphik"/>
              <a:sym typeface="Graphik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defRPr sz="39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there are </a:t>
            </a:r>
            <a:r>
              <a:t>few people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in the image</a:t>
            </a:r>
            <a:endParaRPr b="1">
              <a:latin typeface="Graphik"/>
              <a:ea typeface="Graphik"/>
              <a:cs typeface="Graphik"/>
              <a:sym typeface="Graphik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defRPr sz="39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there are </a:t>
            </a:r>
            <a:r>
              <a:t>some people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in the image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9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there are</a:t>
            </a:r>
            <a:r>
              <a:t> a lot of people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in the image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9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there are</a:t>
            </a:r>
            <a:r>
              <a:t> many people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 in the image</a:t>
            </a:r>
          </a:p>
        </p:txBody>
      </p:sp>
      <p:sp>
        <p:nvSpPr>
          <p:cNvPr id="198" name="an image of people…"/>
          <p:cNvSpPr/>
          <p:nvPr/>
        </p:nvSpPr>
        <p:spPr>
          <a:xfrm>
            <a:off x="6210694" y="5371383"/>
            <a:ext cx="7211478" cy="5154908"/>
          </a:xfrm>
          <a:prstGeom prst="roundRect">
            <a:avLst>
              <a:gd name="adj" fmla="val 10343"/>
            </a:avLst>
          </a:prstGeom>
          <a:solidFill>
            <a:srgbClr val="C6DBC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9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an image of</a:t>
            </a:r>
            <a:r>
              <a:t> people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9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an image of</a:t>
            </a:r>
            <a:r>
              <a:t> a few people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9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an image of</a:t>
            </a:r>
            <a:r>
              <a:t> few people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9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an image of</a:t>
            </a:r>
            <a:r>
              <a:t> some people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9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an image of</a:t>
            </a:r>
            <a:r>
              <a:t> a lot of people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9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an image of</a:t>
            </a:r>
            <a:r>
              <a:t> many people</a:t>
            </a:r>
          </a:p>
        </p:txBody>
      </p:sp>
      <p:sp>
        <p:nvSpPr>
          <p:cNvPr id="199" name="THERE ARE [QUANT] [OBJECT] IN THE IMAGE"/>
          <p:cNvSpPr txBox="1"/>
          <p:nvPr/>
        </p:nvSpPr>
        <p:spPr>
          <a:xfrm>
            <a:off x="13920037" y="4800540"/>
            <a:ext cx="9033682" cy="560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THERE ARE</a:t>
            </a:r>
            <a:r>
              <a:t> [QUANT] [OBJECT] I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N THE IMAGE</a:t>
            </a:r>
          </a:p>
        </p:txBody>
      </p:sp>
      <p:sp>
        <p:nvSpPr>
          <p:cNvPr id="200" name="an image of [QUANT] [OBJECT]"/>
          <p:cNvSpPr txBox="1"/>
          <p:nvPr/>
        </p:nvSpPr>
        <p:spPr>
          <a:xfrm>
            <a:off x="6921201" y="4800540"/>
            <a:ext cx="5790463" cy="560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an image of</a:t>
            </a:r>
            <a:r>
              <a:t> [QUANT] [OBJECT]</a:t>
            </a:r>
          </a:p>
        </p:txBody>
      </p:sp>
      <p:sp>
        <p:nvSpPr>
          <p:cNvPr id="201" name="[QUANT] [OBJECT]"/>
          <p:cNvSpPr txBox="1"/>
          <p:nvPr/>
        </p:nvSpPr>
        <p:spPr>
          <a:xfrm>
            <a:off x="1862484" y="4807563"/>
            <a:ext cx="33721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/>
            </a:lvl1pPr>
          </a:lstStyle>
          <a:p>
            <a:pPr/>
            <a:r>
              <a:t>[QUANT] [OBJECT]</a:t>
            </a:r>
          </a:p>
        </p:txBody>
      </p:sp>
      <p:sp>
        <p:nvSpPr>
          <p:cNvPr id="202" name="Rounded Rectangle"/>
          <p:cNvSpPr/>
          <p:nvPr/>
        </p:nvSpPr>
        <p:spPr>
          <a:xfrm>
            <a:off x="13577085" y="4625678"/>
            <a:ext cx="9719584" cy="6155461"/>
          </a:xfrm>
          <a:prstGeom prst="roundRect">
            <a:avLst>
              <a:gd name="adj" fmla="val 15000"/>
            </a:avLst>
          </a:prstGeom>
          <a:solidFill>
            <a:srgbClr val="FFFFFF">
              <a:alpha val="6020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</a:defRPr>
            </a:pPr>
          </a:p>
        </p:txBody>
      </p:sp>
      <p:sp>
        <p:nvSpPr>
          <p:cNvPr id="203" name="Rounded Rectangle"/>
          <p:cNvSpPr/>
          <p:nvPr/>
        </p:nvSpPr>
        <p:spPr>
          <a:xfrm>
            <a:off x="1100030" y="4752678"/>
            <a:ext cx="4612799" cy="6155461"/>
          </a:xfrm>
          <a:prstGeom prst="roundRect">
            <a:avLst>
              <a:gd name="adj" fmla="val 20016"/>
            </a:avLst>
          </a:prstGeom>
          <a:solidFill>
            <a:srgbClr val="FFFFFF">
              <a:alpha val="6020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3" grpId="1"/>
      <p:bldP build="whole" bldLvl="1" animBg="1" rev="0" advAuto="0" spid="202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FSC-147 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FSC-147 dataset</a:t>
            </a:r>
          </a:p>
        </p:txBody>
      </p:sp>
      <p:sp>
        <p:nvSpPr>
          <p:cNvPr id="206" name="Few-shot counting: 147 object classes across 6146 images…"/>
          <p:cNvSpPr txBox="1"/>
          <p:nvPr>
            <p:ph type="body" sz="half" idx="1"/>
          </p:nvPr>
        </p:nvSpPr>
        <p:spPr>
          <a:xfrm>
            <a:off x="673100" y="3835400"/>
            <a:ext cx="23050500" cy="4076183"/>
          </a:xfrm>
          <a:prstGeom prst="rect">
            <a:avLst/>
          </a:prstGeom>
        </p:spPr>
        <p:txBody>
          <a:bodyPr/>
          <a:lstStyle/>
          <a:p>
            <a:pPr>
              <a:defRPr sz="5200"/>
            </a:pPr>
            <a:r>
              <a:rPr u="sng"/>
              <a:t>F</a:t>
            </a:r>
            <a:r>
              <a:t>ew-</a:t>
            </a:r>
            <a:r>
              <a:rPr u="sng"/>
              <a:t>s</a:t>
            </a:r>
            <a:r>
              <a:t>hot </a:t>
            </a:r>
            <a:r>
              <a:rPr u="sng"/>
              <a:t>c</a:t>
            </a:r>
            <a:r>
              <a:t>ounting: </a:t>
            </a:r>
            <a:r>
              <a:rPr u="sng"/>
              <a:t>147</a:t>
            </a:r>
            <a:r>
              <a:t> object classes across 6146 images</a:t>
            </a:r>
          </a:p>
          <a:p>
            <a:pPr marL="584200" indent="-584200">
              <a:lnSpc>
                <a:spcPct val="100000"/>
              </a:lnSpc>
              <a:spcBef>
                <a:spcPts val="5300"/>
              </a:spcBef>
              <a:defRPr sz="5200"/>
            </a:pPr>
            <a:r>
              <a:t>Object counts 7 to 3701(but gets very sparse after 100)</a:t>
            </a:r>
          </a:p>
          <a:p>
            <a:pPr marL="584200" indent="-584200">
              <a:lnSpc>
                <a:spcPct val="100000"/>
              </a:lnSpc>
              <a:spcBef>
                <a:spcPts val="5300"/>
              </a:spcBef>
              <a:defRPr sz="5200"/>
            </a:pPr>
            <a:r>
              <a:t>Unbalanced w.r.t. object classes</a:t>
            </a:r>
          </a:p>
        </p:txBody>
      </p:sp>
      <p:sp>
        <p:nvSpPr>
          <p:cNvPr id="207" name="Ranjan, V., Sharma, U., Nguyen, T., &amp; Hoai, M. (2021). Learning to count everything. In Proceedings of the IEEE/CVF Conference on Computer Vision and Pattern Recognition (pp. 3394-3403)."/>
          <p:cNvSpPr txBox="1"/>
          <p:nvPr/>
        </p:nvSpPr>
        <p:spPr>
          <a:xfrm>
            <a:off x="389452" y="13086667"/>
            <a:ext cx="2360509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600"/>
            </a:pPr>
            <a:r>
              <a:t>Ranjan, V., Sharma, U., Nguyen, T., &amp; Hoai, M. (2021). Learning to count everything. In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Proceedings of the IEEE/CVF Conference on Computer Vision and Pattern Recognition</a:t>
            </a:r>
            <a:r>
              <a:t> (pp. 3394-3403).</a:t>
            </a: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04" t="1491" r="303" b="6218"/>
          <a:stretch>
            <a:fillRect/>
          </a:stretch>
        </p:blipFill>
        <p:spPr>
          <a:xfrm>
            <a:off x="1642070" y="7962381"/>
            <a:ext cx="21112560" cy="4896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21" fill="norm" stroke="1" extrusionOk="0">
                <a:moveTo>
                  <a:pt x="10021" y="8"/>
                </a:moveTo>
                <a:cubicBezTo>
                  <a:pt x="10012" y="8"/>
                  <a:pt x="10004" y="52"/>
                  <a:pt x="10004" y="107"/>
                </a:cubicBezTo>
                <a:cubicBezTo>
                  <a:pt x="10004" y="172"/>
                  <a:pt x="9993" y="194"/>
                  <a:pt x="9971" y="170"/>
                </a:cubicBezTo>
                <a:cubicBezTo>
                  <a:pt x="9953" y="149"/>
                  <a:pt x="9938" y="109"/>
                  <a:pt x="9938" y="81"/>
                </a:cubicBezTo>
                <a:cubicBezTo>
                  <a:pt x="9938" y="52"/>
                  <a:pt x="9906" y="32"/>
                  <a:pt x="9868" y="35"/>
                </a:cubicBezTo>
                <a:cubicBezTo>
                  <a:pt x="9801" y="42"/>
                  <a:pt x="9798" y="55"/>
                  <a:pt x="9793" y="267"/>
                </a:cubicBezTo>
                <a:cubicBezTo>
                  <a:pt x="9789" y="444"/>
                  <a:pt x="9795" y="500"/>
                  <a:pt x="9822" y="538"/>
                </a:cubicBezTo>
                <a:cubicBezTo>
                  <a:pt x="9842" y="564"/>
                  <a:pt x="9868" y="549"/>
                  <a:pt x="9881" y="501"/>
                </a:cubicBezTo>
                <a:cubicBezTo>
                  <a:pt x="9896" y="447"/>
                  <a:pt x="9905" y="441"/>
                  <a:pt x="9905" y="489"/>
                </a:cubicBezTo>
                <a:cubicBezTo>
                  <a:pt x="9905" y="530"/>
                  <a:pt x="9926" y="577"/>
                  <a:pt x="9951" y="594"/>
                </a:cubicBezTo>
                <a:cubicBezTo>
                  <a:pt x="10031" y="646"/>
                  <a:pt x="10037" y="646"/>
                  <a:pt x="10037" y="588"/>
                </a:cubicBezTo>
                <a:cubicBezTo>
                  <a:pt x="10037" y="557"/>
                  <a:pt x="10093" y="540"/>
                  <a:pt x="10161" y="550"/>
                </a:cubicBezTo>
                <a:cubicBezTo>
                  <a:pt x="10273" y="566"/>
                  <a:pt x="10319" y="504"/>
                  <a:pt x="10264" y="409"/>
                </a:cubicBezTo>
                <a:cubicBezTo>
                  <a:pt x="10248" y="381"/>
                  <a:pt x="10249" y="356"/>
                  <a:pt x="10267" y="302"/>
                </a:cubicBezTo>
                <a:cubicBezTo>
                  <a:pt x="10287" y="243"/>
                  <a:pt x="10286" y="214"/>
                  <a:pt x="10261" y="109"/>
                </a:cubicBezTo>
                <a:cubicBezTo>
                  <a:pt x="10241" y="21"/>
                  <a:pt x="10229" y="8"/>
                  <a:pt x="10221" y="65"/>
                </a:cubicBezTo>
                <a:cubicBezTo>
                  <a:pt x="10204" y="184"/>
                  <a:pt x="10037" y="214"/>
                  <a:pt x="10037" y="98"/>
                </a:cubicBezTo>
                <a:cubicBezTo>
                  <a:pt x="10037" y="48"/>
                  <a:pt x="10030" y="8"/>
                  <a:pt x="10021" y="8"/>
                </a:cubicBezTo>
                <a:close/>
                <a:moveTo>
                  <a:pt x="10425" y="8"/>
                </a:moveTo>
                <a:cubicBezTo>
                  <a:pt x="10412" y="8"/>
                  <a:pt x="10400" y="38"/>
                  <a:pt x="10400" y="77"/>
                </a:cubicBezTo>
                <a:cubicBezTo>
                  <a:pt x="10400" y="116"/>
                  <a:pt x="10385" y="149"/>
                  <a:pt x="10367" y="149"/>
                </a:cubicBezTo>
                <a:cubicBezTo>
                  <a:pt x="10330" y="149"/>
                  <a:pt x="10309" y="302"/>
                  <a:pt x="10323" y="463"/>
                </a:cubicBezTo>
                <a:cubicBezTo>
                  <a:pt x="10331" y="546"/>
                  <a:pt x="10380" y="563"/>
                  <a:pt x="10593" y="552"/>
                </a:cubicBezTo>
                <a:lnTo>
                  <a:pt x="10854" y="538"/>
                </a:lnTo>
                <a:lnTo>
                  <a:pt x="10860" y="344"/>
                </a:lnTo>
                <a:lnTo>
                  <a:pt x="10865" y="149"/>
                </a:lnTo>
                <a:lnTo>
                  <a:pt x="10657" y="149"/>
                </a:lnTo>
                <a:cubicBezTo>
                  <a:pt x="10530" y="149"/>
                  <a:pt x="10450" y="121"/>
                  <a:pt x="10450" y="77"/>
                </a:cubicBezTo>
                <a:cubicBezTo>
                  <a:pt x="10450" y="38"/>
                  <a:pt x="10439" y="8"/>
                  <a:pt x="10425" y="8"/>
                </a:cubicBezTo>
                <a:close/>
                <a:moveTo>
                  <a:pt x="10928" y="8"/>
                </a:moveTo>
                <a:cubicBezTo>
                  <a:pt x="10919" y="8"/>
                  <a:pt x="10912" y="130"/>
                  <a:pt x="10912" y="281"/>
                </a:cubicBezTo>
                <a:cubicBezTo>
                  <a:pt x="10912" y="527"/>
                  <a:pt x="10916" y="557"/>
                  <a:pt x="10953" y="557"/>
                </a:cubicBezTo>
                <a:cubicBezTo>
                  <a:pt x="10984" y="557"/>
                  <a:pt x="10995" y="516"/>
                  <a:pt x="10997" y="405"/>
                </a:cubicBezTo>
                <a:cubicBezTo>
                  <a:pt x="10999" y="261"/>
                  <a:pt x="11000" y="261"/>
                  <a:pt x="11006" y="414"/>
                </a:cubicBezTo>
                <a:cubicBezTo>
                  <a:pt x="11017" y="647"/>
                  <a:pt x="11044" y="610"/>
                  <a:pt x="11044" y="362"/>
                </a:cubicBezTo>
                <a:cubicBezTo>
                  <a:pt x="11044" y="173"/>
                  <a:pt x="11039" y="149"/>
                  <a:pt x="10995" y="149"/>
                </a:cubicBezTo>
                <a:cubicBezTo>
                  <a:pt x="10967" y="149"/>
                  <a:pt x="10945" y="116"/>
                  <a:pt x="10945" y="77"/>
                </a:cubicBezTo>
                <a:cubicBezTo>
                  <a:pt x="10945" y="38"/>
                  <a:pt x="10938" y="8"/>
                  <a:pt x="10928" y="8"/>
                </a:cubicBezTo>
                <a:close/>
                <a:moveTo>
                  <a:pt x="11819" y="8"/>
                </a:moveTo>
                <a:cubicBezTo>
                  <a:pt x="11804" y="8"/>
                  <a:pt x="11754" y="291"/>
                  <a:pt x="11754" y="377"/>
                </a:cubicBezTo>
                <a:cubicBezTo>
                  <a:pt x="11754" y="408"/>
                  <a:pt x="11765" y="431"/>
                  <a:pt x="11779" y="431"/>
                </a:cubicBezTo>
                <a:cubicBezTo>
                  <a:pt x="11792" y="431"/>
                  <a:pt x="11804" y="464"/>
                  <a:pt x="11804" y="503"/>
                </a:cubicBezTo>
                <a:cubicBezTo>
                  <a:pt x="11804" y="606"/>
                  <a:pt x="11832" y="589"/>
                  <a:pt x="11842" y="480"/>
                </a:cubicBezTo>
                <a:cubicBezTo>
                  <a:pt x="11853" y="355"/>
                  <a:pt x="11836" y="8"/>
                  <a:pt x="11819" y="8"/>
                </a:cubicBezTo>
                <a:close/>
                <a:moveTo>
                  <a:pt x="11903" y="8"/>
                </a:moveTo>
                <a:cubicBezTo>
                  <a:pt x="11876" y="8"/>
                  <a:pt x="11853" y="38"/>
                  <a:pt x="11853" y="77"/>
                </a:cubicBezTo>
                <a:cubicBezTo>
                  <a:pt x="11853" y="116"/>
                  <a:pt x="11864" y="149"/>
                  <a:pt x="11878" y="149"/>
                </a:cubicBezTo>
                <a:cubicBezTo>
                  <a:pt x="11897" y="149"/>
                  <a:pt x="11899" y="186"/>
                  <a:pt x="11886" y="330"/>
                </a:cubicBezTo>
                <a:cubicBezTo>
                  <a:pt x="11877" y="430"/>
                  <a:pt x="11870" y="526"/>
                  <a:pt x="11870" y="543"/>
                </a:cubicBezTo>
                <a:cubicBezTo>
                  <a:pt x="11870" y="560"/>
                  <a:pt x="11877" y="574"/>
                  <a:pt x="11887" y="574"/>
                </a:cubicBezTo>
                <a:cubicBezTo>
                  <a:pt x="11902" y="574"/>
                  <a:pt x="11952" y="163"/>
                  <a:pt x="11952" y="44"/>
                </a:cubicBezTo>
                <a:cubicBezTo>
                  <a:pt x="11952" y="23"/>
                  <a:pt x="11930" y="8"/>
                  <a:pt x="11903" y="8"/>
                </a:cubicBezTo>
                <a:close/>
                <a:moveTo>
                  <a:pt x="12056" y="8"/>
                </a:moveTo>
                <a:cubicBezTo>
                  <a:pt x="12053" y="18"/>
                  <a:pt x="12051" y="40"/>
                  <a:pt x="12051" y="77"/>
                </a:cubicBezTo>
                <a:cubicBezTo>
                  <a:pt x="12051" y="116"/>
                  <a:pt x="12040" y="149"/>
                  <a:pt x="12026" y="149"/>
                </a:cubicBezTo>
                <a:cubicBezTo>
                  <a:pt x="11992" y="149"/>
                  <a:pt x="11977" y="339"/>
                  <a:pt x="12001" y="463"/>
                </a:cubicBezTo>
                <a:cubicBezTo>
                  <a:pt x="12016" y="541"/>
                  <a:pt x="12077" y="561"/>
                  <a:pt x="12289" y="559"/>
                </a:cubicBezTo>
                <a:lnTo>
                  <a:pt x="12559" y="555"/>
                </a:lnTo>
                <a:lnTo>
                  <a:pt x="12555" y="334"/>
                </a:lnTo>
                <a:cubicBezTo>
                  <a:pt x="12552" y="212"/>
                  <a:pt x="12549" y="89"/>
                  <a:pt x="12548" y="60"/>
                </a:cubicBezTo>
                <a:cubicBezTo>
                  <a:pt x="12546" y="-20"/>
                  <a:pt x="12501" y="-4"/>
                  <a:pt x="12494" y="79"/>
                </a:cubicBezTo>
                <a:cubicBezTo>
                  <a:pt x="12485" y="192"/>
                  <a:pt x="12232" y="181"/>
                  <a:pt x="12213" y="67"/>
                </a:cubicBezTo>
                <a:cubicBezTo>
                  <a:pt x="12201" y="-7"/>
                  <a:pt x="12196" y="-9"/>
                  <a:pt x="12189" y="60"/>
                </a:cubicBezTo>
                <a:cubicBezTo>
                  <a:pt x="12185" y="109"/>
                  <a:pt x="12163" y="149"/>
                  <a:pt x="12142" y="149"/>
                </a:cubicBezTo>
                <a:cubicBezTo>
                  <a:pt x="12121" y="149"/>
                  <a:pt x="12100" y="189"/>
                  <a:pt x="12095" y="238"/>
                </a:cubicBezTo>
                <a:cubicBezTo>
                  <a:pt x="12090" y="286"/>
                  <a:pt x="12086" y="254"/>
                  <a:pt x="12086" y="166"/>
                </a:cubicBezTo>
                <a:cubicBezTo>
                  <a:pt x="12085" y="52"/>
                  <a:pt x="12066" y="-24"/>
                  <a:pt x="12056" y="8"/>
                </a:cubicBezTo>
                <a:close/>
                <a:moveTo>
                  <a:pt x="11111" y="9"/>
                </a:moveTo>
                <a:cubicBezTo>
                  <a:pt x="11106" y="8"/>
                  <a:pt x="11102" y="29"/>
                  <a:pt x="11095" y="72"/>
                </a:cubicBezTo>
                <a:cubicBezTo>
                  <a:pt x="11087" y="127"/>
                  <a:pt x="11084" y="223"/>
                  <a:pt x="11089" y="285"/>
                </a:cubicBezTo>
                <a:cubicBezTo>
                  <a:pt x="11093" y="347"/>
                  <a:pt x="11100" y="437"/>
                  <a:pt x="11103" y="485"/>
                </a:cubicBezTo>
                <a:cubicBezTo>
                  <a:pt x="11106" y="534"/>
                  <a:pt x="11128" y="574"/>
                  <a:pt x="11151" y="574"/>
                </a:cubicBezTo>
                <a:cubicBezTo>
                  <a:pt x="11183" y="574"/>
                  <a:pt x="11193" y="535"/>
                  <a:pt x="11195" y="414"/>
                </a:cubicBezTo>
                <a:cubicBezTo>
                  <a:pt x="11197" y="262"/>
                  <a:pt x="11198" y="261"/>
                  <a:pt x="11204" y="403"/>
                </a:cubicBezTo>
                <a:cubicBezTo>
                  <a:pt x="11210" y="525"/>
                  <a:pt x="11222" y="553"/>
                  <a:pt x="11272" y="546"/>
                </a:cubicBezTo>
                <a:cubicBezTo>
                  <a:pt x="11326" y="540"/>
                  <a:pt x="11333" y="517"/>
                  <a:pt x="11333" y="362"/>
                </a:cubicBezTo>
                <a:cubicBezTo>
                  <a:pt x="11333" y="205"/>
                  <a:pt x="11326" y="183"/>
                  <a:pt x="11269" y="173"/>
                </a:cubicBezTo>
                <a:cubicBezTo>
                  <a:pt x="11234" y="167"/>
                  <a:pt x="11198" y="119"/>
                  <a:pt x="11191" y="67"/>
                </a:cubicBezTo>
                <a:cubicBezTo>
                  <a:pt x="11179" y="-12"/>
                  <a:pt x="11173" y="-10"/>
                  <a:pt x="11160" y="77"/>
                </a:cubicBezTo>
                <a:cubicBezTo>
                  <a:pt x="11145" y="172"/>
                  <a:pt x="11142" y="172"/>
                  <a:pt x="11127" y="77"/>
                </a:cubicBezTo>
                <a:cubicBezTo>
                  <a:pt x="11120" y="32"/>
                  <a:pt x="11115" y="10"/>
                  <a:pt x="11111" y="9"/>
                </a:cubicBezTo>
                <a:close/>
                <a:moveTo>
                  <a:pt x="11391" y="14"/>
                </a:moveTo>
                <a:lnTo>
                  <a:pt x="11391" y="295"/>
                </a:lnTo>
                <a:cubicBezTo>
                  <a:pt x="11391" y="449"/>
                  <a:pt x="11398" y="574"/>
                  <a:pt x="11408" y="574"/>
                </a:cubicBezTo>
                <a:cubicBezTo>
                  <a:pt x="11417" y="574"/>
                  <a:pt x="11424" y="526"/>
                  <a:pt x="11424" y="468"/>
                </a:cubicBezTo>
                <a:cubicBezTo>
                  <a:pt x="11424" y="410"/>
                  <a:pt x="11436" y="362"/>
                  <a:pt x="11450" y="362"/>
                </a:cubicBezTo>
                <a:cubicBezTo>
                  <a:pt x="11464" y="362"/>
                  <a:pt x="11471" y="394"/>
                  <a:pt x="11465" y="433"/>
                </a:cubicBezTo>
                <a:cubicBezTo>
                  <a:pt x="11449" y="543"/>
                  <a:pt x="11507" y="606"/>
                  <a:pt x="11541" y="515"/>
                </a:cubicBezTo>
                <a:cubicBezTo>
                  <a:pt x="11557" y="471"/>
                  <a:pt x="11575" y="463"/>
                  <a:pt x="11580" y="498"/>
                </a:cubicBezTo>
                <a:cubicBezTo>
                  <a:pt x="11585" y="532"/>
                  <a:pt x="11627" y="562"/>
                  <a:pt x="11673" y="564"/>
                </a:cubicBezTo>
                <a:cubicBezTo>
                  <a:pt x="11741" y="566"/>
                  <a:pt x="11755" y="546"/>
                  <a:pt x="11747" y="458"/>
                </a:cubicBezTo>
                <a:cubicBezTo>
                  <a:pt x="11742" y="398"/>
                  <a:pt x="11738" y="274"/>
                  <a:pt x="11738" y="182"/>
                </a:cubicBezTo>
                <a:cubicBezTo>
                  <a:pt x="11738" y="32"/>
                  <a:pt x="11730" y="17"/>
                  <a:pt x="11668" y="20"/>
                </a:cubicBezTo>
                <a:cubicBezTo>
                  <a:pt x="11629" y="21"/>
                  <a:pt x="11588" y="55"/>
                  <a:pt x="11577" y="95"/>
                </a:cubicBezTo>
                <a:cubicBezTo>
                  <a:pt x="11563" y="143"/>
                  <a:pt x="11556" y="142"/>
                  <a:pt x="11556" y="93"/>
                </a:cubicBezTo>
                <a:cubicBezTo>
                  <a:pt x="11556" y="53"/>
                  <a:pt x="11519" y="19"/>
                  <a:pt x="11473" y="18"/>
                </a:cubicBezTo>
                <a:lnTo>
                  <a:pt x="11391" y="14"/>
                </a:lnTo>
                <a:close/>
                <a:moveTo>
                  <a:pt x="776" y="787"/>
                </a:moveTo>
                <a:lnTo>
                  <a:pt x="776" y="1490"/>
                </a:lnTo>
                <a:cubicBezTo>
                  <a:pt x="776" y="1983"/>
                  <a:pt x="769" y="2204"/>
                  <a:pt x="755" y="2233"/>
                </a:cubicBezTo>
                <a:cubicBezTo>
                  <a:pt x="738" y="2266"/>
                  <a:pt x="738" y="2284"/>
                  <a:pt x="755" y="2317"/>
                </a:cubicBezTo>
                <a:cubicBezTo>
                  <a:pt x="784" y="2375"/>
                  <a:pt x="784" y="3877"/>
                  <a:pt x="755" y="3935"/>
                </a:cubicBezTo>
                <a:cubicBezTo>
                  <a:pt x="738" y="3968"/>
                  <a:pt x="738" y="3984"/>
                  <a:pt x="755" y="4017"/>
                </a:cubicBezTo>
                <a:cubicBezTo>
                  <a:pt x="784" y="4076"/>
                  <a:pt x="784" y="5506"/>
                  <a:pt x="755" y="5564"/>
                </a:cubicBezTo>
                <a:cubicBezTo>
                  <a:pt x="738" y="5598"/>
                  <a:pt x="738" y="5615"/>
                  <a:pt x="755" y="5648"/>
                </a:cubicBezTo>
                <a:cubicBezTo>
                  <a:pt x="784" y="5707"/>
                  <a:pt x="784" y="7208"/>
                  <a:pt x="755" y="7267"/>
                </a:cubicBezTo>
                <a:cubicBezTo>
                  <a:pt x="738" y="7300"/>
                  <a:pt x="738" y="7316"/>
                  <a:pt x="755" y="7349"/>
                </a:cubicBezTo>
                <a:cubicBezTo>
                  <a:pt x="784" y="7407"/>
                  <a:pt x="784" y="8838"/>
                  <a:pt x="755" y="8896"/>
                </a:cubicBezTo>
                <a:cubicBezTo>
                  <a:pt x="738" y="8929"/>
                  <a:pt x="738" y="8946"/>
                  <a:pt x="755" y="8980"/>
                </a:cubicBezTo>
                <a:cubicBezTo>
                  <a:pt x="770" y="9009"/>
                  <a:pt x="776" y="9244"/>
                  <a:pt x="776" y="9789"/>
                </a:cubicBezTo>
                <a:cubicBezTo>
                  <a:pt x="776" y="10334"/>
                  <a:pt x="770" y="10569"/>
                  <a:pt x="755" y="10598"/>
                </a:cubicBezTo>
                <a:cubicBezTo>
                  <a:pt x="738" y="10631"/>
                  <a:pt x="738" y="10647"/>
                  <a:pt x="755" y="10680"/>
                </a:cubicBezTo>
                <a:cubicBezTo>
                  <a:pt x="769" y="10709"/>
                  <a:pt x="776" y="10938"/>
                  <a:pt x="776" y="11455"/>
                </a:cubicBezTo>
                <a:cubicBezTo>
                  <a:pt x="776" y="11971"/>
                  <a:pt x="769" y="12198"/>
                  <a:pt x="755" y="12227"/>
                </a:cubicBezTo>
                <a:cubicBezTo>
                  <a:pt x="738" y="12260"/>
                  <a:pt x="738" y="12278"/>
                  <a:pt x="755" y="12311"/>
                </a:cubicBezTo>
                <a:cubicBezTo>
                  <a:pt x="770" y="12340"/>
                  <a:pt x="776" y="12575"/>
                  <a:pt x="776" y="13120"/>
                </a:cubicBezTo>
                <a:cubicBezTo>
                  <a:pt x="776" y="13665"/>
                  <a:pt x="770" y="13898"/>
                  <a:pt x="755" y="13928"/>
                </a:cubicBezTo>
                <a:cubicBezTo>
                  <a:pt x="738" y="13961"/>
                  <a:pt x="738" y="13978"/>
                  <a:pt x="755" y="14012"/>
                </a:cubicBezTo>
                <a:cubicBezTo>
                  <a:pt x="781" y="14063"/>
                  <a:pt x="785" y="15529"/>
                  <a:pt x="759" y="15529"/>
                </a:cubicBezTo>
                <a:cubicBezTo>
                  <a:pt x="750" y="15529"/>
                  <a:pt x="743" y="15561"/>
                  <a:pt x="743" y="15600"/>
                </a:cubicBezTo>
                <a:cubicBezTo>
                  <a:pt x="743" y="15639"/>
                  <a:pt x="769" y="15670"/>
                  <a:pt x="800" y="15670"/>
                </a:cubicBezTo>
                <a:cubicBezTo>
                  <a:pt x="841" y="15670"/>
                  <a:pt x="858" y="15702"/>
                  <a:pt x="858" y="15777"/>
                </a:cubicBezTo>
                <a:cubicBezTo>
                  <a:pt x="858" y="15835"/>
                  <a:pt x="866" y="15883"/>
                  <a:pt x="875" y="15883"/>
                </a:cubicBezTo>
                <a:cubicBezTo>
                  <a:pt x="884" y="15883"/>
                  <a:pt x="891" y="15835"/>
                  <a:pt x="891" y="15777"/>
                </a:cubicBezTo>
                <a:cubicBezTo>
                  <a:pt x="891" y="15706"/>
                  <a:pt x="908" y="15670"/>
                  <a:pt x="941" y="15670"/>
                </a:cubicBezTo>
                <a:cubicBezTo>
                  <a:pt x="974" y="15670"/>
                  <a:pt x="990" y="15706"/>
                  <a:pt x="990" y="15777"/>
                </a:cubicBezTo>
                <a:cubicBezTo>
                  <a:pt x="990" y="15835"/>
                  <a:pt x="998" y="15883"/>
                  <a:pt x="1007" y="15883"/>
                </a:cubicBezTo>
                <a:cubicBezTo>
                  <a:pt x="1016" y="15883"/>
                  <a:pt x="1023" y="15835"/>
                  <a:pt x="1023" y="15777"/>
                </a:cubicBezTo>
                <a:cubicBezTo>
                  <a:pt x="1023" y="15702"/>
                  <a:pt x="1041" y="15670"/>
                  <a:pt x="1081" y="15670"/>
                </a:cubicBezTo>
                <a:cubicBezTo>
                  <a:pt x="1113" y="15670"/>
                  <a:pt x="1137" y="15695"/>
                  <a:pt x="1135" y="15724"/>
                </a:cubicBezTo>
                <a:cubicBezTo>
                  <a:pt x="1132" y="15754"/>
                  <a:pt x="1138" y="15777"/>
                  <a:pt x="1147" y="15777"/>
                </a:cubicBezTo>
                <a:cubicBezTo>
                  <a:pt x="1156" y="15777"/>
                  <a:pt x="1162" y="15754"/>
                  <a:pt x="1159" y="15724"/>
                </a:cubicBezTo>
                <a:cubicBezTo>
                  <a:pt x="1157" y="15695"/>
                  <a:pt x="1182" y="15670"/>
                  <a:pt x="1213" y="15670"/>
                </a:cubicBezTo>
                <a:cubicBezTo>
                  <a:pt x="1254" y="15670"/>
                  <a:pt x="1271" y="15702"/>
                  <a:pt x="1271" y="15777"/>
                </a:cubicBezTo>
                <a:cubicBezTo>
                  <a:pt x="1271" y="15835"/>
                  <a:pt x="1278" y="15883"/>
                  <a:pt x="1288" y="15883"/>
                </a:cubicBezTo>
                <a:cubicBezTo>
                  <a:pt x="1297" y="15883"/>
                  <a:pt x="1304" y="15835"/>
                  <a:pt x="1304" y="15777"/>
                </a:cubicBezTo>
                <a:cubicBezTo>
                  <a:pt x="1304" y="15702"/>
                  <a:pt x="1321" y="15670"/>
                  <a:pt x="1362" y="15670"/>
                </a:cubicBezTo>
                <a:cubicBezTo>
                  <a:pt x="1402" y="15670"/>
                  <a:pt x="1419" y="15702"/>
                  <a:pt x="1419" y="15777"/>
                </a:cubicBezTo>
                <a:cubicBezTo>
                  <a:pt x="1419" y="15835"/>
                  <a:pt x="1427" y="15883"/>
                  <a:pt x="1436" y="15883"/>
                </a:cubicBezTo>
                <a:cubicBezTo>
                  <a:pt x="1445" y="15883"/>
                  <a:pt x="1453" y="15835"/>
                  <a:pt x="1453" y="15777"/>
                </a:cubicBezTo>
                <a:cubicBezTo>
                  <a:pt x="1453" y="15702"/>
                  <a:pt x="1470" y="15670"/>
                  <a:pt x="1510" y="15670"/>
                </a:cubicBezTo>
                <a:cubicBezTo>
                  <a:pt x="1542" y="15670"/>
                  <a:pt x="1566" y="15695"/>
                  <a:pt x="1564" y="15724"/>
                </a:cubicBezTo>
                <a:cubicBezTo>
                  <a:pt x="1561" y="15754"/>
                  <a:pt x="1567" y="15777"/>
                  <a:pt x="1576" y="15777"/>
                </a:cubicBezTo>
                <a:cubicBezTo>
                  <a:pt x="1585" y="15777"/>
                  <a:pt x="1591" y="15754"/>
                  <a:pt x="1589" y="15724"/>
                </a:cubicBezTo>
                <a:cubicBezTo>
                  <a:pt x="1587" y="15695"/>
                  <a:pt x="1611" y="15670"/>
                  <a:pt x="1642" y="15670"/>
                </a:cubicBezTo>
                <a:cubicBezTo>
                  <a:pt x="1683" y="15670"/>
                  <a:pt x="1700" y="15702"/>
                  <a:pt x="1700" y="15777"/>
                </a:cubicBezTo>
                <a:cubicBezTo>
                  <a:pt x="1700" y="15835"/>
                  <a:pt x="1708" y="15883"/>
                  <a:pt x="1717" y="15883"/>
                </a:cubicBezTo>
                <a:cubicBezTo>
                  <a:pt x="1726" y="15883"/>
                  <a:pt x="1733" y="15835"/>
                  <a:pt x="1733" y="15777"/>
                </a:cubicBezTo>
                <a:cubicBezTo>
                  <a:pt x="1733" y="15702"/>
                  <a:pt x="1751" y="15670"/>
                  <a:pt x="1791" y="15670"/>
                </a:cubicBezTo>
                <a:cubicBezTo>
                  <a:pt x="1831" y="15670"/>
                  <a:pt x="1849" y="15702"/>
                  <a:pt x="1849" y="15777"/>
                </a:cubicBezTo>
                <a:cubicBezTo>
                  <a:pt x="1849" y="15835"/>
                  <a:pt x="1856" y="15883"/>
                  <a:pt x="1865" y="15883"/>
                </a:cubicBezTo>
                <a:cubicBezTo>
                  <a:pt x="1874" y="15883"/>
                  <a:pt x="1882" y="15835"/>
                  <a:pt x="1882" y="15777"/>
                </a:cubicBezTo>
                <a:cubicBezTo>
                  <a:pt x="1882" y="15706"/>
                  <a:pt x="1898" y="15670"/>
                  <a:pt x="1931" y="15670"/>
                </a:cubicBezTo>
                <a:cubicBezTo>
                  <a:pt x="1964" y="15670"/>
                  <a:pt x="1981" y="15706"/>
                  <a:pt x="1981" y="15777"/>
                </a:cubicBezTo>
                <a:cubicBezTo>
                  <a:pt x="1981" y="15835"/>
                  <a:pt x="1988" y="15883"/>
                  <a:pt x="1997" y="15883"/>
                </a:cubicBezTo>
                <a:cubicBezTo>
                  <a:pt x="2006" y="15883"/>
                  <a:pt x="2014" y="15835"/>
                  <a:pt x="2014" y="15777"/>
                </a:cubicBezTo>
                <a:cubicBezTo>
                  <a:pt x="2014" y="15612"/>
                  <a:pt x="2129" y="15631"/>
                  <a:pt x="2130" y="15796"/>
                </a:cubicBezTo>
                <a:cubicBezTo>
                  <a:pt x="2130" y="15914"/>
                  <a:pt x="2131" y="15914"/>
                  <a:pt x="2152" y="15796"/>
                </a:cubicBezTo>
                <a:cubicBezTo>
                  <a:pt x="2180" y="15641"/>
                  <a:pt x="2261" y="15626"/>
                  <a:pt x="2261" y="15777"/>
                </a:cubicBezTo>
                <a:cubicBezTo>
                  <a:pt x="2261" y="15835"/>
                  <a:pt x="2269" y="15883"/>
                  <a:pt x="2278" y="15883"/>
                </a:cubicBezTo>
                <a:cubicBezTo>
                  <a:pt x="2287" y="15883"/>
                  <a:pt x="2294" y="15835"/>
                  <a:pt x="2294" y="15777"/>
                </a:cubicBezTo>
                <a:cubicBezTo>
                  <a:pt x="2294" y="15702"/>
                  <a:pt x="2312" y="15670"/>
                  <a:pt x="2352" y="15670"/>
                </a:cubicBezTo>
                <a:cubicBezTo>
                  <a:pt x="2393" y="15670"/>
                  <a:pt x="2410" y="15702"/>
                  <a:pt x="2410" y="15777"/>
                </a:cubicBezTo>
                <a:cubicBezTo>
                  <a:pt x="2410" y="15835"/>
                  <a:pt x="2417" y="15883"/>
                  <a:pt x="2426" y="15883"/>
                </a:cubicBezTo>
                <a:cubicBezTo>
                  <a:pt x="2436" y="15883"/>
                  <a:pt x="2443" y="15835"/>
                  <a:pt x="2443" y="15777"/>
                </a:cubicBezTo>
                <a:cubicBezTo>
                  <a:pt x="2443" y="15702"/>
                  <a:pt x="2460" y="15670"/>
                  <a:pt x="2501" y="15670"/>
                </a:cubicBezTo>
                <a:cubicBezTo>
                  <a:pt x="2542" y="15670"/>
                  <a:pt x="2559" y="15703"/>
                  <a:pt x="2559" y="15782"/>
                </a:cubicBezTo>
                <a:cubicBezTo>
                  <a:pt x="2559" y="15843"/>
                  <a:pt x="2566" y="15873"/>
                  <a:pt x="2575" y="15848"/>
                </a:cubicBezTo>
                <a:cubicBezTo>
                  <a:pt x="2585" y="15824"/>
                  <a:pt x="2588" y="15773"/>
                  <a:pt x="2583" y="15736"/>
                </a:cubicBezTo>
                <a:cubicBezTo>
                  <a:pt x="2577" y="15700"/>
                  <a:pt x="2599" y="15670"/>
                  <a:pt x="2632" y="15670"/>
                </a:cubicBezTo>
                <a:cubicBezTo>
                  <a:pt x="2673" y="15670"/>
                  <a:pt x="2691" y="15702"/>
                  <a:pt x="2691" y="15777"/>
                </a:cubicBezTo>
                <a:cubicBezTo>
                  <a:pt x="2691" y="15835"/>
                  <a:pt x="2698" y="15883"/>
                  <a:pt x="2707" y="15883"/>
                </a:cubicBezTo>
                <a:cubicBezTo>
                  <a:pt x="2716" y="15883"/>
                  <a:pt x="2724" y="15835"/>
                  <a:pt x="2724" y="15777"/>
                </a:cubicBezTo>
                <a:cubicBezTo>
                  <a:pt x="2724" y="15706"/>
                  <a:pt x="2740" y="15670"/>
                  <a:pt x="2773" y="15670"/>
                </a:cubicBezTo>
                <a:cubicBezTo>
                  <a:pt x="2806" y="15670"/>
                  <a:pt x="2823" y="15706"/>
                  <a:pt x="2823" y="15777"/>
                </a:cubicBezTo>
                <a:cubicBezTo>
                  <a:pt x="2823" y="15835"/>
                  <a:pt x="2830" y="15883"/>
                  <a:pt x="2839" y="15883"/>
                </a:cubicBezTo>
                <a:cubicBezTo>
                  <a:pt x="2848" y="15883"/>
                  <a:pt x="2856" y="15835"/>
                  <a:pt x="2856" y="15777"/>
                </a:cubicBezTo>
                <a:cubicBezTo>
                  <a:pt x="2856" y="15702"/>
                  <a:pt x="2873" y="15670"/>
                  <a:pt x="2914" y="15670"/>
                </a:cubicBezTo>
                <a:cubicBezTo>
                  <a:pt x="2954" y="15670"/>
                  <a:pt x="2971" y="15702"/>
                  <a:pt x="2971" y="15777"/>
                </a:cubicBezTo>
                <a:cubicBezTo>
                  <a:pt x="2971" y="15835"/>
                  <a:pt x="2979" y="15883"/>
                  <a:pt x="2988" y="15883"/>
                </a:cubicBezTo>
                <a:cubicBezTo>
                  <a:pt x="2997" y="15883"/>
                  <a:pt x="3004" y="15835"/>
                  <a:pt x="3004" y="15777"/>
                </a:cubicBezTo>
                <a:cubicBezTo>
                  <a:pt x="3004" y="15702"/>
                  <a:pt x="3022" y="15670"/>
                  <a:pt x="3062" y="15670"/>
                </a:cubicBezTo>
                <a:cubicBezTo>
                  <a:pt x="3102" y="15670"/>
                  <a:pt x="3120" y="15702"/>
                  <a:pt x="3120" y="15777"/>
                </a:cubicBezTo>
                <a:cubicBezTo>
                  <a:pt x="3120" y="15835"/>
                  <a:pt x="3127" y="15883"/>
                  <a:pt x="3136" y="15883"/>
                </a:cubicBezTo>
                <a:cubicBezTo>
                  <a:pt x="3145" y="15883"/>
                  <a:pt x="3153" y="15835"/>
                  <a:pt x="3153" y="15777"/>
                </a:cubicBezTo>
                <a:cubicBezTo>
                  <a:pt x="3153" y="15706"/>
                  <a:pt x="3169" y="15670"/>
                  <a:pt x="3202" y="15670"/>
                </a:cubicBezTo>
                <a:cubicBezTo>
                  <a:pt x="3235" y="15670"/>
                  <a:pt x="3252" y="15706"/>
                  <a:pt x="3252" y="15777"/>
                </a:cubicBezTo>
                <a:cubicBezTo>
                  <a:pt x="3252" y="15835"/>
                  <a:pt x="3259" y="15883"/>
                  <a:pt x="3269" y="15883"/>
                </a:cubicBezTo>
                <a:cubicBezTo>
                  <a:pt x="3278" y="15883"/>
                  <a:pt x="3285" y="15835"/>
                  <a:pt x="3285" y="15777"/>
                </a:cubicBezTo>
                <a:cubicBezTo>
                  <a:pt x="3285" y="15702"/>
                  <a:pt x="3302" y="15670"/>
                  <a:pt x="3343" y="15670"/>
                </a:cubicBezTo>
                <a:cubicBezTo>
                  <a:pt x="3383" y="15670"/>
                  <a:pt x="3400" y="15702"/>
                  <a:pt x="3400" y="15777"/>
                </a:cubicBezTo>
                <a:cubicBezTo>
                  <a:pt x="3400" y="15835"/>
                  <a:pt x="3408" y="15883"/>
                  <a:pt x="3417" y="15883"/>
                </a:cubicBezTo>
                <a:cubicBezTo>
                  <a:pt x="3426" y="15883"/>
                  <a:pt x="3434" y="15835"/>
                  <a:pt x="3434" y="15777"/>
                </a:cubicBezTo>
                <a:cubicBezTo>
                  <a:pt x="3434" y="15706"/>
                  <a:pt x="3450" y="15670"/>
                  <a:pt x="3483" y="15670"/>
                </a:cubicBezTo>
                <a:cubicBezTo>
                  <a:pt x="3516" y="15670"/>
                  <a:pt x="3533" y="15706"/>
                  <a:pt x="3533" y="15777"/>
                </a:cubicBezTo>
                <a:cubicBezTo>
                  <a:pt x="3533" y="15835"/>
                  <a:pt x="3540" y="15883"/>
                  <a:pt x="3549" y="15883"/>
                </a:cubicBezTo>
                <a:cubicBezTo>
                  <a:pt x="3558" y="15883"/>
                  <a:pt x="3566" y="15835"/>
                  <a:pt x="3566" y="15777"/>
                </a:cubicBezTo>
                <a:cubicBezTo>
                  <a:pt x="3566" y="15702"/>
                  <a:pt x="3583" y="15670"/>
                  <a:pt x="3623" y="15670"/>
                </a:cubicBezTo>
                <a:cubicBezTo>
                  <a:pt x="3664" y="15670"/>
                  <a:pt x="3681" y="15702"/>
                  <a:pt x="3681" y="15777"/>
                </a:cubicBezTo>
                <a:cubicBezTo>
                  <a:pt x="3681" y="15835"/>
                  <a:pt x="3689" y="15883"/>
                  <a:pt x="3698" y="15883"/>
                </a:cubicBezTo>
                <a:cubicBezTo>
                  <a:pt x="3707" y="15883"/>
                  <a:pt x="3714" y="15835"/>
                  <a:pt x="3714" y="15777"/>
                </a:cubicBezTo>
                <a:cubicBezTo>
                  <a:pt x="3714" y="15706"/>
                  <a:pt x="3731" y="15670"/>
                  <a:pt x="3764" y="15670"/>
                </a:cubicBezTo>
                <a:cubicBezTo>
                  <a:pt x="3797" y="15670"/>
                  <a:pt x="3813" y="15706"/>
                  <a:pt x="3813" y="15777"/>
                </a:cubicBezTo>
                <a:cubicBezTo>
                  <a:pt x="3813" y="15835"/>
                  <a:pt x="3821" y="15883"/>
                  <a:pt x="3830" y="15883"/>
                </a:cubicBezTo>
                <a:cubicBezTo>
                  <a:pt x="3839" y="15883"/>
                  <a:pt x="3846" y="15835"/>
                  <a:pt x="3846" y="15777"/>
                </a:cubicBezTo>
                <a:cubicBezTo>
                  <a:pt x="3846" y="15702"/>
                  <a:pt x="3864" y="15670"/>
                  <a:pt x="3904" y="15670"/>
                </a:cubicBezTo>
                <a:cubicBezTo>
                  <a:pt x="3944" y="15670"/>
                  <a:pt x="3962" y="15702"/>
                  <a:pt x="3962" y="15777"/>
                </a:cubicBezTo>
                <a:cubicBezTo>
                  <a:pt x="3962" y="15835"/>
                  <a:pt x="3969" y="15883"/>
                  <a:pt x="3978" y="15883"/>
                </a:cubicBezTo>
                <a:cubicBezTo>
                  <a:pt x="3987" y="15883"/>
                  <a:pt x="3995" y="15835"/>
                  <a:pt x="3995" y="15777"/>
                </a:cubicBezTo>
                <a:cubicBezTo>
                  <a:pt x="3995" y="15702"/>
                  <a:pt x="4012" y="15670"/>
                  <a:pt x="4053" y="15670"/>
                </a:cubicBezTo>
                <a:cubicBezTo>
                  <a:pt x="4093" y="15670"/>
                  <a:pt x="4111" y="15702"/>
                  <a:pt x="4111" y="15777"/>
                </a:cubicBezTo>
                <a:cubicBezTo>
                  <a:pt x="4111" y="15835"/>
                  <a:pt x="4118" y="15883"/>
                  <a:pt x="4127" y="15883"/>
                </a:cubicBezTo>
                <a:cubicBezTo>
                  <a:pt x="4136" y="15883"/>
                  <a:pt x="4143" y="15835"/>
                  <a:pt x="4143" y="15777"/>
                </a:cubicBezTo>
                <a:cubicBezTo>
                  <a:pt x="4143" y="15706"/>
                  <a:pt x="4160" y="15670"/>
                  <a:pt x="4193" y="15670"/>
                </a:cubicBezTo>
                <a:cubicBezTo>
                  <a:pt x="4226" y="15670"/>
                  <a:pt x="4242" y="15706"/>
                  <a:pt x="4242" y="15777"/>
                </a:cubicBezTo>
                <a:cubicBezTo>
                  <a:pt x="4242" y="15835"/>
                  <a:pt x="4250" y="15883"/>
                  <a:pt x="4259" y="15883"/>
                </a:cubicBezTo>
                <a:cubicBezTo>
                  <a:pt x="4268" y="15883"/>
                  <a:pt x="4276" y="15835"/>
                  <a:pt x="4276" y="15777"/>
                </a:cubicBezTo>
                <a:cubicBezTo>
                  <a:pt x="4276" y="15626"/>
                  <a:pt x="4357" y="15641"/>
                  <a:pt x="4385" y="15796"/>
                </a:cubicBezTo>
                <a:cubicBezTo>
                  <a:pt x="4406" y="15914"/>
                  <a:pt x="4407" y="15914"/>
                  <a:pt x="4407" y="15796"/>
                </a:cubicBezTo>
                <a:cubicBezTo>
                  <a:pt x="4408" y="15631"/>
                  <a:pt x="4523" y="15612"/>
                  <a:pt x="4523" y="15777"/>
                </a:cubicBezTo>
                <a:cubicBezTo>
                  <a:pt x="4523" y="15835"/>
                  <a:pt x="4531" y="15883"/>
                  <a:pt x="4540" y="15883"/>
                </a:cubicBezTo>
                <a:cubicBezTo>
                  <a:pt x="4549" y="15883"/>
                  <a:pt x="4556" y="15835"/>
                  <a:pt x="4556" y="15777"/>
                </a:cubicBezTo>
                <a:cubicBezTo>
                  <a:pt x="4556" y="15702"/>
                  <a:pt x="4574" y="15670"/>
                  <a:pt x="4614" y="15670"/>
                </a:cubicBezTo>
                <a:cubicBezTo>
                  <a:pt x="4654" y="15670"/>
                  <a:pt x="4672" y="15702"/>
                  <a:pt x="4672" y="15777"/>
                </a:cubicBezTo>
                <a:cubicBezTo>
                  <a:pt x="4672" y="15835"/>
                  <a:pt x="4679" y="15883"/>
                  <a:pt x="4688" y="15883"/>
                </a:cubicBezTo>
                <a:cubicBezTo>
                  <a:pt x="4697" y="15883"/>
                  <a:pt x="4705" y="15835"/>
                  <a:pt x="4705" y="15777"/>
                </a:cubicBezTo>
                <a:cubicBezTo>
                  <a:pt x="4705" y="15706"/>
                  <a:pt x="4721" y="15670"/>
                  <a:pt x="4754" y="15670"/>
                </a:cubicBezTo>
                <a:cubicBezTo>
                  <a:pt x="4787" y="15670"/>
                  <a:pt x="4804" y="15706"/>
                  <a:pt x="4804" y="15777"/>
                </a:cubicBezTo>
                <a:cubicBezTo>
                  <a:pt x="4804" y="15835"/>
                  <a:pt x="4811" y="15883"/>
                  <a:pt x="4820" y="15883"/>
                </a:cubicBezTo>
                <a:cubicBezTo>
                  <a:pt x="4829" y="15883"/>
                  <a:pt x="4837" y="15835"/>
                  <a:pt x="4837" y="15777"/>
                </a:cubicBezTo>
                <a:cubicBezTo>
                  <a:pt x="4837" y="15702"/>
                  <a:pt x="4854" y="15670"/>
                  <a:pt x="4895" y="15670"/>
                </a:cubicBezTo>
                <a:cubicBezTo>
                  <a:pt x="4926" y="15670"/>
                  <a:pt x="4950" y="15695"/>
                  <a:pt x="4948" y="15724"/>
                </a:cubicBezTo>
                <a:cubicBezTo>
                  <a:pt x="4946" y="15754"/>
                  <a:pt x="4952" y="15777"/>
                  <a:pt x="4961" y="15777"/>
                </a:cubicBezTo>
                <a:cubicBezTo>
                  <a:pt x="4970" y="15777"/>
                  <a:pt x="4975" y="15754"/>
                  <a:pt x="4973" y="15724"/>
                </a:cubicBezTo>
                <a:cubicBezTo>
                  <a:pt x="4971" y="15695"/>
                  <a:pt x="4995" y="15670"/>
                  <a:pt x="5027" y="15670"/>
                </a:cubicBezTo>
                <a:cubicBezTo>
                  <a:pt x="5067" y="15670"/>
                  <a:pt x="5084" y="15702"/>
                  <a:pt x="5084" y="15777"/>
                </a:cubicBezTo>
                <a:cubicBezTo>
                  <a:pt x="5084" y="15835"/>
                  <a:pt x="5092" y="15883"/>
                  <a:pt x="5101" y="15883"/>
                </a:cubicBezTo>
                <a:cubicBezTo>
                  <a:pt x="5110" y="15883"/>
                  <a:pt x="5117" y="15835"/>
                  <a:pt x="5117" y="15777"/>
                </a:cubicBezTo>
                <a:cubicBezTo>
                  <a:pt x="5117" y="15702"/>
                  <a:pt x="5135" y="15670"/>
                  <a:pt x="5175" y="15670"/>
                </a:cubicBezTo>
                <a:cubicBezTo>
                  <a:pt x="5216" y="15670"/>
                  <a:pt x="5233" y="15702"/>
                  <a:pt x="5233" y="15777"/>
                </a:cubicBezTo>
                <a:cubicBezTo>
                  <a:pt x="5233" y="15835"/>
                  <a:pt x="5240" y="15883"/>
                  <a:pt x="5250" y="15883"/>
                </a:cubicBezTo>
                <a:cubicBezTo>
                  <a:pt x="5259" y="15883"/>
                  <a:pt x="5266" y="15835"/>
                  <a:pt x="5266" y="15777"/>
                </a:cubicBezTo>
                <a:cubicBezTo>
                  <a:pt x="5266" y="15702"/>
                  <a:pt x="5283" y="15670"/>
                  <a:pt x="5324" y="15670"/>
                </a:cubicBezTo>
                <a:cubicBezTo>
                  <a:pt x="5356" y="15670"/>
                  <a:pt x="5380" y="15695"/>
                  <a:pt x="5377" y="15724"/>
                </a:cubicBezTo>
                <a:cubicBezTo>
                  <a:pt x="5375" y="15754"/>
                  <a:pt x="5381" y="15777"/>
                  <a:pt x="5390" y="15777"/>
                </a:cubicBezTo>
                <a:cubicBezTo>
                  <a:pt x="5399" y="15777"/>
                  <a:pt x="5405" y="15754"/>
                  <a:pt x="5402" y="15724"/>
                </a:cubicBezTo>
                <a:cubicBezTo>
                  <a:pt x="5400" y="15695"/>
                  <a:pt x="5424" y="15670"/>
                  <a:pt x="5456" y="15670"/>
                </a:cubicBezTo>
                <a:cubicBezTo>
                  <a:pt x="5496" y="15670"/>
                  <a:pt x="5514" y="15702"/>
                  <a:pt x="5514" y="15777"/>
                </a:cubicBezTo>
                <a:cubicBezTo>
                  <a:pt x="5514" y="15835"/>
                  <a:pt x="5521" y="15883"/>
                  <a:pt x="5530" y="15883"/>
                </a:cubicBezTo>
                <a:cubicBezTo>
                  <a:pt x="5539" y="15883"/>
                  <a:pt x="5547" y="15835"/>
                  <a:pt x="5547" y="15777"/>
                </a:cubicBezTo>
                <a:cubicBezTo>
                  <a:pt x="5547" y="15702"/>
                  <a:pt x="5564" y="15670"/>
                  <a:pt x="5604" y="15670"/>
                </a:cubicBezTo>
                <a:cubicBezTo>
                  <a:pt x="5645" y="15670"/>
                  <a:pt x="5662" y="15702"/>
                  <a:pt x="5662" y="15777"/>
                </a:cubicBezTo>
                <a:cubicBezTo>
                  <a:pt x="5662" y="15835"/>
                  <a:pt x="5670" y="15883"/>
                  <a:pt x="5679" y="15883"/>
                </a:cubicBezTo>
                <a:cubicBezTo>
                  <a:pt x="5688" y="15883"/>
                  <a:pt x="5695" y="15835"/>
                  <a:pt x="5695" y="15777"/>
                </a:cubicBezTo>
                <a:cubicBezTo>
                  <a:pt x="5695" y="15706"/>
                  <a:pt x="5712" y="15670"/>
                  <a:pt x="5745" y="15670"/>
                </a:cubicBezTo>
                <a:cubicBezTo>
                  <a:pt x="5778" y="15670"/>
                  <a:pt x="5794" y="15706"/>
                  <a:pt x="5794" y="15777"/>
                </a:cubicBezTo>
                <a:cubicBezTo>
                  <a:pt x="5794" y="15835"/>
                  <a:pt x="5802" y="15883"/>
                  <a:pt x="5811" y="15883"/>
                </a:cubicBezTo>
                <a:cubicBezTo>
                  <a:pt x="5820" y="15883"/>
                  <a:pt x="5828" y="15835"/>
                  <a:pt x="5828" y="15777"/>
                </a:cubicBezTo>
                <a:cubicBezTo>
                  <a:pt x="5828" y="15612"/>
                  <a:pt x="5943" y="15631"/>
                  <a:pt x="5944" y="15796"/>
                </a:cubicBezTo>
                <a:cubicBezTo>
                  <a:pt x="5944" y="15914"/>
                  <a:pt x="5945" y="15914"/>
                  <a:pt x="5966" y="15796"/>
                </a:cubicBezTo>
                <a:cubicBezTo>
                  <a:pt x="5993" y="15641"/>
                  <a:pt x="6075" y="15626"/>
                  <a:pt x="6075" y="15777"/>
                </a:cubicBezTo>
                <a:cubicBezTo>
                  <a:pt x="6075" y="15835"/>
                  <a:pt x="6082" y="15883"/>
                  <a:pt x="6092" y="15883"/>
                </a:cubicBezTo>
                <a:cubicBezTo>
                  <a:pt x="6101" y="15883"/>
                  <a:pt x="6108" y="15835"/>
                  <a:pt x="6108" y="15777"/>
                </a:cubicBezTo>
                <a:cubicBezTo>
                  <a:pt x="6108" y="15702"/>
                  <a:pt x="6125" y="15670"/>
                  <a:pt x="6166" y="15670"/>
                </a:cubicBezTo>
                <a:cubicBezTo>
                  <a:pt x="6206" y="15670"/>
                  <a:pt x="6223" y="15702"/>
                  <a:pt x="6223" y="15777"/>
                </a:cubicBezTo>
                <a:cubicBezTo>
                  <a:pt x="6223" y="15835"/>
                  <a:pt x="6231" y="15883"/>
                  <a:pt x="6240" y="15883"/>
                </a:cubicBezTo>
                <a:cubicBezTo>
                  <a:pt x="6249" y="15883"/>
                  <a:pt x="6257" y="15835"/>
                  <a:pt x="6257" y="15777"/>
                </a:cubicBezTo>
                <a:cubicBezTo>
                  <a:pt x="6257" y="15702"/>
                  <a:pt x="6274" y="15670"/>
                  <a:pt x="6314" y="15670"/>
                </a:cubicBezTo>
                <a:cubicBezTo>
                  <a:pt x="6346" y="15670"/>
                  <a:pt x="6370" y="15695"/>
                  <a:pt x="6368" y="15724"/>
                </a:cubicBezTo>
                <a:cubicBezTo>
                  <a:pt x="6366" y="15754"/>
                  <a:pt x="6371" y="15777"/>
                  <a:pt x="6380" y="15777"/>
                </a:cubicBezTo>
                <a:cubicBezTo>
                  <a:pt x="6389" y="15777"/>
                  <a:pt x="6395" y="15754"/>
                  <a:pt x="6393" y="15724"/>
                </a:cubicBezTo>
                <a:cubicBezTo>
                  <a:pt x="6391" y="15695"/>
                  <a:pt x="6415" y="15670"/>
                  <a:pt x="6446" y="15670"/>
                </a:cubicBezTo>
                <a:cubicBezTo>
                  <a:pt x="6487" y="15670"/>
                  <a:pt x="6504" y="15702"/>
                  <a:pt x="6504" y="15777"/>
                </a:cubicBezTo>
                <a:cubicBezTo>
                  <a:pt x="6504" y="15835"/>
                  <a:pt x="6512" y="15883"/>
                  <a:pt x="6521" y="15883"/>
                </a:cubicBezTo>
                <a:cubicBezTo>
                  <a:pt x="6530" y="15883"/>
                  <a:pt x="6537" y="15835"/>
                  <a:pt x="6537" y="15777"/>
                </a:cubicBezTo>
                <a:cubicBezTo>
                  <a:pt x="6537" y="15706"/>
                  <a:pt x="6554" y="15670"/>
                  <a:pt x="6587" y="15670"/>
                </a:cubicBezTo>
                <a:cubicBezTo>
                  <a:pt x="6620" y="15670"/>
                  <a:pt x="6636" y="15706"/>
                  <a:pt x="6636" y="15777"/>
                </a:cubicBezTo>
                <a:cubicBezTo>
                  <a:pt x="6636" y="15835"/>
                  <a:pt x="6644" y="15883"/>
                  <a:pt x="6653" y="15883"/>
                </a:cubicBezTo>
                <a:cubicBezTo>
                  <a:pt x="6662" y="15883"/>
                  <a:pt x="6669" y="15835"/>
                  <a:pt x="6669" y="15777"/>
                </a:cubicBezTo>
                <a:cubicBezTo>
                  <a:pt x="6669" y="15702"/>
                  <a:pt x="6687" y="15670"/>
                  <a:pt x="6727" y="15670"/>
                </a:cubicBezTo>
                <a:cubicBezTo>
                  <a:pt x="6768" y="15670"/>
                  <a:pt x="6785" y="15702"/>
                  <a:pt x="6785" y="15777"/>
                </a:cubicBezTo>
                <a:cubicBezTo>
                  <a:pt x="6785" y="15835"/>
                  <a:pt x="6792" y="15883"/>
                  <a:pt x="6801" y="15883"/>
                </a:cubicBezTo>
                <a:cubicBezTo>
                  <a:pt x="6810" y="15883"/>
                  <a:pt x="6818" y="15835"/>
                  <a:pt x="6818" y="15777"/>
                </a:cubicBezTo>
                <a:cubicBezTo>
                  <a:pt x="6818" y="15702"/>
                  <a:pt x="6835" y="15670"/>
                  <a:pt x="6876" y="15670"/>
                </a:cubicBezTo>
                <a:cubicBezTo>
                  <a:pt x="6916" y="15670"/>
                  <a:pt x="6934" y="15702"/>
                  <a:pt x="6934" y="15777"/>
                </a:cubicBezTo>
                <a:cubicBezTo>
                  <a:pt x="6934" y="15835"/>
                  <a:pt x="6941" y="15883"/>
                  <a:pt x="6950" y="15883"/>
                </a:cubicBezTo>
                <a:cubicBezTo>
                  <a:pt x="6959" y="15883"/>
                  <a:pt x="6966" y="15835"/>
                  <a:pt x="6966" y="15777"/>
                </a:cubicBezTo>
                <a:cubicBezTo>
                  <a:pt x="6966" y="15706"/>
                  <a:pt x="6983" y="15670"/>
                  <a:pt x="7016" y="15670"/>
                </a:cubicBezTo>
                <a:cubicBezTo>
                  <a:pt x="7049" y="15670"/>
                  <a:pt x="7065" y="15706"/>
                  <a:pt x="7065" y="15777"/>
                </a:cubicBezTo>
                <a:cubicBezTo>
                  <a:pt x="7065" y="15835"/>
                  <a:pt x="7073" y="15883"/>
                  <a:pt x="7082" y="15883"/>
                </a:cubicBezTo>
                <a:cubicBezTo>
                  <a:pt x="7091" y="15883"/>
                  <a:pt x="7099" y="15835"/>
                  <a:pt x="7099" y="15777"/>
                </a:cubicBezTo>
                <a:cubicBezTo>
                  <a:pt x="7099" y="15702"/>
                  <a:pt x="7116" y="15670"/>
                  <a:pt x="7156" y="15670"/>
                </a:cubicBezTo>
                <a:cubicBezTo>
                  <a:pt x="7197" y="15670"/>
                  <a:pt x="7214" y="15702"/>
                  <a:pt x="7214" y="15777"/>
                </a:cubicBezTo>
                <a:cubicBezTo>
                  <a:pt x="7214" y="15835"/>
                  <a:pt x="7221" y="15883"/>
                  <a:pt x="7231" y="15883"/>
                </a:cubicBezTo>
                <a:cubicBezTo>
                  <a:pt x="7240" y="15883"/>
                  <a:pt x="7247" y="15835"/>
                  <a:pt x="7247" y="15777"/>
                </a:cubicBezTo>
                <a:cubicBezTo>
                  <a:pt x="7247" y="15706"/>
                  <a:pt x="7264" y="15670"/>
                  <a:pt x="7297" y="15670"/>
                </a:cubicBezTo>
                <a:cubicBezTo>
                  <a:pt x="7330" y="15670"/>
                  <a:pt x="7346" y="15706"/>
                  <a:pt x="7346" y="15777"/>
                </a:cubicBezTo>
                <a:cubicBezTo>
                  <a:pt x="7346" y="15835"/>
                  <a:pt x="7354" y="15883"/>
                  <a:pt x="7363" y="15883"/>
                </a:cubicBezTo>
                <a:cubicBezTo>
                  <a:pt x="7372" y="15883"/>
                  <a:pt x="7379" y="15835"/>
                  <a:pt x="7379" y="15777"/>
                </a:cubicBezTo>
                <a:cubicBezTo>
                  <a:pt x="7379" y="15702"/>
                  <a:pt x="7397" y="15670"/>
                  <a:pt x="7437" y="15670"/>
                </a:cubicBezTo>
                <a:cubicBezTo>
                  <a:pt x="7477" y="15670"/>
                  <a:pt x="7495" y="15702"/>
                  <a:pt x="7495" y="15777"/>
                </a:cubicBezTo>
                <a:cubicBezTo>
                  <a:pt x="7495" y="15835"/>
                  <a:pt x="7502" y="15883"/>
                  <a:pt x="7511" y="15883"/>
                </a:cubicBezTo>
                <a:cubicBezTo>
                  <a:pt x="7520" y="15883"/>
                  <a:pt x="7528" y="15835"/>
                  <a:pt x="7528" y="15777"/>
                </a:cubicBezTo>
                <a:cubicBezTo>
                  <a:pt x="7528" y="15706"/>
                  <a:pt x="7544" y="15670"/>
                  <a:pt x="7577" y="15670"/>
                </a:cubicBezTo>
                <a:cubicBezTo>
                  <a:pt x="7610" y="15670"/>
                  <a:pt x="7627" y="15706"/>
                  <a:pt x="7627" y="15777"/>
                </a:cubicBezTo>
                <a:cubicBezTo>
                  <a:pt x="7627" y="15835"/>
                  <a:pt x="7634" y="15883"/>
                  <a:pt x="7643" y="15883"/>
                </a:cubicBezTo>
                <a:cubicBezTo>
                  <a:pt x="7653" y="15883"/>
                  <a:pt x="7660" y="15835"/>
                  <a:pt x="7660" y="15777"/>
                </a:cubicBezTo>
                <a:cubicBezTo>
                  <a:pt x="7660" y="15702"/>
                  <a:pt x="7677" y="15670"/>
                  <a:pt x="7718" y="15670"/>
                </a:cubicBezTo>
                <a:cubicBezTo>
                  <a:pt x="7758" y="15670"/>
                  <a:pt x="7775" y="15702"/>
                  <a:pt x="7775" y="15777"/>
                </a:cubicBezTo>
                <a:cubicBezTo>
                  <a:pt x="7775" y="15835"/>
                  <a:pt x="7783" y="15883"/>
                  <a:pt x="7792" y="15883"/>
                </a:cubicBezTo>
                <a:cubicBezTo>
                  <a:pt x="7801" y="15883"/>
                  <a:pt x="7809" y="15835"/>
                  <a:pt x="7809" y="15777"/>
                </a:cubicBezTo>
                <a:cubicBezTo>
                  <a:pt x="7809" y="15702"/>
                  <a:pt x="7826" y="15670"/>
                  <a:pt x="7866" y="15670"/>
                </a:cubicBezTo>
                <a:cubicBezTo>
                  <a:pt x="7906" y="15670"/>
                  <a:pt x="7924" y="15702"/>
                  <a:pt x="7924" y="15777"/>
                </a:cubicBezTo>
                <a:cubicBezTo>
                  <a:pt x="7924" y="15835"/>
                  <a:pt x="7931" y="15883"/>
                  <a:pt x="7940" y="15883"/>
                </a:cubicBezTo>
                <a:cubicBezTo>
                  <a:pt x="7949" y="15883"/>
                  <a:pt x="7957" y="15835"/>
                  <a:pt x="7957" y="15777"/>
                </a:cubicBezTo>
                <a:cubicBezTo>
                  <a:pt x="7957" y="15706"/>
                  <a:pt x="7973" y="15670"/>
                  <a:pt x="8006" y="15670"/>
                </a:cubicBezTo>
                <a:cubicBezTo>
                  <a:pt x="8039" y="15670"/>
                  <a:pt x="8056" y="15706"/>
                  <a:pt x="8056" y="15777"/>
                </a:cubicBezTo>
                <a:cubicBezTo>
                  <a:pt x="8056" y="15835"/>
                  <a:pt x="8063" y="15883"/>
                  <a:pt x="8073" y="15883"/>
                </a:cubicBezTo>
                <a:cubicBezTo>
                  <a:pt x="8082" y="15883"/>
                  <a:pt x="8089" y="15835"/>
                  <a:pt x="8089" y="15777"/>
                </a:cubicBezTo>
                <a:cubicBezTo>
                  <a:pt x="8089" y="15626"/>
                  <a:pt x="8171" y="15641"/>
                  <a:pt x="8198" y="15796"/>
                </a:cubicBezTo>
                <a:cubicBezTo>
                  <a:pt x="8219" y="15914"/>
                  <a:pt x="8220" y="15914"/>
                  <a:pt x="8221" y="15796"/>
                </a:cubicBezTo>
                <a:cubicBezTo>
                  <a:pt x="8221" y="15631"/>
                  <a:pt x="8337" y="15612"/>
                  <a:pt x="8337" y="15777"/>
                </a:cubicBezTo>
                <a:cubicBezTo>
                  <a:pt x="8337" y="15835"/>
                  <a:pt x="8344" y="15883"/>
                  <a:pt x="8353" y="15883"/>
                </a:cubicBezTo>
                <a:cubicBezTo>
                  <a:pt x="8362" y="15883"/>
                  <a:pt x="8370" y="15835"/>
                  <a:pt x="8370" y="15777"/>
                </a:cubicBezTo>
                <a:cubicBezTo>
                  <a:pt x="8370" y="15702"/>
                  <a:pt x="8387" y="15670"/>
                  <a:pt x="8427" y="15670"/>
                </a:cubicBezTo>
                <a:cubicBezTo>
                  <a:pt x="8468" y="15670"/>
                  <a:pt x="8485" y="15702"/>
                  <a:pt x="8485" y="15777"/>
                </a:cubicBezTo>
                <a:cubicBezTo>
                  <a:pt x="8485" y="15835"/>
                  <a:pt x="8493" y="15883"/>
                  <a:pt x="8502" y="15883"/>
                </a:cubicBezTo>
                <a:cubicBezTo>
                  <a:pt x="8511" y="15883"/>
                  <a:pt x="8518" y="15835"/>
                  <a:pt x="8518" y="15777"/>
                </a:cubicBezTo>
                <a:cubicBezTo>
                  <a:pt x="8518" y="15706"/>
                  <a:pt x="8535" y="15670"/>
                  <a:pt x="8568" y="15670"/>
                </a:cubicBezTo>
                <a:cubicBezTo>
                  <a:pt x="8601" y="15670"/>
                  <a:pt x="8617" y="15706"/>
                  <a:pt x="8617" y="15777"/>
                </a:cubicBezTo>
                <a:cubicBezTo>
                  <a:pt x="8617" y="15835"/>
                  <a:pt x="8625" y="15883"/>
                  <a:pt x="8634" y="15883"/>
                </a:cubicBezTo>
                <a:cubicBezTo>
                  <a:pt x="8643" y="15883"/>
                  <a:pt x="8651" y="15835"/>
                  <a:pt x="8651" y="15777"/>
                </a:cubicBezTo>
                <a:cubicBezTo>
                  <a:pt x="8651" y="15702"/>
                  <a:pt x="8668" y="15670"/>
                  <a:pt x="8708" y="15670"/>
                </a:cubicBezTo>
                <a:cubicBezTo>
                  <a:pt x="8749" y="15670"/>
                  <a:pt x="8766" y="15702"/>
                  <a:pt x="8766" y="15777"/>
                </a:cubicBezTo>
                <a:cubicBezTo>
                  <a:pt x="8766" y="15835"/>
                  <a:pt x="8773" y="15883"/>
                  <a:pt x="8782" y="15883"/>
                </a:cubicBezTo>
                <a:cubicBezTo>
                  <a:pt x="8791" y="15883"/>
                  <a:pt x="8799" y="15835"/>
                  <a:pt x="8799" y="15777"/>
                </a:cubicBezTo>
                <a:cubicBezTo>
                  <a:pt x="8799" y="15706"/>
                  <a:pt x="8815" y="15670"/>
                  <a:pt x="8849" y="15670"/>
                </a:cubicBezTo>
                <a:cubicBezTo>
                  <a:pt x="8882" y="15670"/>
                  <a:pt x="8898" y="15706"/>
                  <a:pt x="8898" y="15777"/>
                </a:cubicBezTo>
                <a:cubicBezTo>
                  <a:pt x="8898" y="15835"/>
                  <a:pt x="8906" y="15883"/>
                  <a:pt x="8915" y="15883"/>
                </a:cubicBezTo>
                <a:cubicBezTo>
                  <a:pt x="8924" y="15883"/>
                  <a:pt x="8931" y="15835"/>
                  <a:pt x="8931" y="15777"/>
                </a:cubicBezTo>
                <a:cubicBezTo>
                  <a:pt x="8931" y="15702"/>
                  <a:pt x="8948" y="15670"/>
                  <a:pt x="8989" y="15670"/>
                </a:cubicBezTo>
                <a:cubicBezTo>
                  <a:pt x="9029" y="15670"/>
                  <a:pt x="9046" y="15702"/>
                  <a:pt x="9046" y="15777"/>
                </a:cubicBezTo>
                <a:cubicBezTo>
                  <a:pt x="9046" y="15835"/>
                  <a:pt x="9054" y="15883"/>
                  <a:pt x="9063" y="15883"/>
                </a:cubicBezTo>
                <a:cubicBezTo>
                  <a:pt x="9072" y="15883"/>
                  <a:pt x="9080" y="15835"/>
                  <a:pt x="9080" y="15777"/>
                </a:cubicBezTo>
                <a:cubicBezTo>
                  <a:pt x="9080" y="15702"/>
                  <a:pt x="9097" y="15670"/>
                  <a:pt x="9137" y="15670"/>
                </a:cubicBezTo>
                <a:cubicBezTo>
                  <a:pt x="9169" y="15670"/>
                  <a:pt x="9194" y="15695"/>
                  <a:pt x="9191" y="15724"/>
                </a:cubicBezTo>
                <a:cubicBezTo>
                  <a:pt x="9189" y="15754"/>
                  <a:pt x="9194" y="15777"/>
                  <a:pt x="9203" y="15777"/>
                </a:cubicBezTo>
                <a:cubicBezTo>
                  <a:pt x="9213" y="15777"/>
                  <a:pt x="9218" y="15754"/>
                  <a:pt x="9216" y="15724"/>
                </a:cubicBezTo>
                <a:cubicBezTo>
                  <a:pt x="9214" y="15695"/>
                  <a:pt x="9238" y="15670"/>
                  <a:pt x="9270" y="15670"/>
                </a:cubicBezTo>
                <a:cubicBezTo>
                  <a:pt x="9310" y="15670"/>
                  <a:pt x="9327" y="15702"/>
                  <a:pt x="9327" y="15777"/>
                </a:cubicBezTo>
                <a:cubicBezTo>
                  <a:pt x="9327" y="15835"/>
                  <a:pt x="9335" y="15883"/>
                  <a:pt x="9344" y="15883"/>
                </a:cubicBezTo>
                <a:cubicBezTo>
                  <a:pt x="9353" y="15883"/>
                  <a:pt x="9360" y="15835"/>
                  <a:pt x="9360" y="15777"/>
                </a:cubicBezTo>
                <a:cubicBezTo>
                  <a:pt x="9360" y="15702"/>
                  <a:pt x="9378" y="15670"/>
                  <a:pt x="9418" y="15670"/>
                </a:cubicBezTo>
                <a:cubicBezTo>
                  <a:pt x="9458" y="15670"/>
                  <a:pt x="9476" y="15702"/>
                  <a:pt x="9476" y="15777"/>
                </a:cubicBezTo>
                <a:cubicBezTo>
                  <a:pt x="9476" y="15835"/>
                  <a:pt x="9483" y="15883"/>
                  <a:pt x="9492" y="15883"/>
                </a:cubicBezTo>
                <a:cubicBezTo>
                  <a:pt x="9501" y="15883"/>
                  <a:pt x="9509" y="15835"/>
                  <a:pt x="9509" y="15777"/>
                </a:cubicBezTo>
                <a:cubicBezTo>
                  <a:pt x="9509" y="15706"/>
                  <a:pt x="9525" y="15670"/>
                  <a:pt x="9558" y="15670"/>
                </a:cubicBezTo>
                <a:cubicBezTo>
                  <a:pt x="9591" y="15670"/>
                  <a:pt x="9608" y="15706"/>
                  <a:pt x="9608" y="15777"/>
                </a:cubicBezTo>
                <a:cubicBezTo>
                  <a:pt x="9608" y="15835"/>
                  <a:pt x="9615" y="15883"/>
                  <a:pt x="9624" y="15883"/>
                </a:cubicBezTo>
                <a:cubicBezTo>
                  <a:pt x="9634" y="15883"/>
                  <a:pt x="9641" y="15835"/>
                  <a:pt x="9641" y="15777"/>
                </a:cubicBezTo>
                <a:cubicBezTo>
                  <a:pt x="9641" y="15612"/>
                  <a:pt x="9756" y="15631"/>
                  <a:pt x="9757" y="15796"/>
                </a:cubicBezTo>
                <a:cubicBezTo>
                  <a:pt x="9758" y="15914"/>
                  <a:pt x="9759" y="15914"/>
                  <a:pt x="9779" y="15796"/>
                </a:cubicBezTo>
                <a:cubicBezTo>
                  <a:pt x="9807" y="15641"/>
                  <a:pt x="9888" y="15626"/>
                  <a:pt x="9888" y="15777"/>
                </a:cubicBezTo>
                <a:cubicBezTo>
                  <a:pt x="9888" y="15835"/>
                  <a:pt x="9896" y="15883"/>
                  <a:pt x="9905" y="15883"/>
                </a:cubicBezTo>
                <a:cubicBezTo>
                  <a:pt x="9914" y="15883"/>
                  <a:pt x="9922" y="15835"/>
                  <a:pt x="9922" y="15777"/>
                </a:cubicBezTo>
                <a:cubicBezTo>
                  <a:pt x="9922" y="15702"/>
                  <a:pt x="9939" y="15670"/>
                  <a:pt x="9979" y="15670"/>
                </a:cubicBezTo>
                <a:cubicBezTo>
                  <a:pt x="10020" y="15670"/>
                  <a:pt x="10037" y="15702"/>
                  <a:pt x="10037" y="15777"/>
                </a:cubicBezTo>
                <a:cubicBezTo>
                  <a:pt x="10037" y="15835"/>
                  <a:pt x="10045" y="15883"/>
                  <a:pt x="10054" y="15883"/>
                </a:cubicBezTo>
                <a:cubicBezTo>
                  <a:pt x="10063" y="15883"/>
                  <a:pt x="10070" y="15835"/>
                  <a:pt x="10070" y="15777"/>
                </a:cubicBezTo>
                <a:cubicBezTo>
                  <a:pt x="10070" y="15702"/>
                  <a:pt x="10087" y="15670"/>
                  <a:pt x="10128" y="15670"/>
                </a:cubicBezTo>
                <a:cubicBezTo>
                  <a:pt x="10160" y="15670"/>
                  <a:pt x="10184" y="15695"/>
                  <a:pt x="10182" y="15724"/>
                </a:cubicBezTo>
                <a:cubicBezTo>
                  <a:pt x="10179" y="15754"/>
                  <a:pt x="10185" y="15777"/>
                  <a:pt x="10194" y="15777"/>
                </a:cubicBezTo>
                <a:cubicBezTo>
                  <a:pt x="10203" y="15777"/>
                  <a:pt x="10209" y="15754"/>
                  <a:pt x="10206" y="15724"/>
                </a:cubicBezTo>
                <a:cubicBezTo>
                  <a:pt x="10204" y="15695"/>
                  <a:pt x="10228" y="15670"/>
                  <a:pt x="10260" y="15670"/>
                </a:cubicBezTo>
                <a:cubicBezTo>
                  <a:pt x="10300" y="15670"/>
                  <a:pt x="10318" y="15702"/>
                  <a:pt x="10318" y="15777"/>
                </a:cubicBezTo>
                <a:cubicBezTo>
                  <a:pt x="10318" y="15835"/>
                  <a:pt x="10325" y="15883"/>
                  <a:pt x="10334" y="15883"/>
                </a:cubicBezTo>
                <a:cubicBezTo>
                  <a:pt x="10343" y="15883"/>
                  <a:pt x="10351" y="15835"/>
                  <a:pt x="10351" y="15777"/>
                </a:cubicBezTo>
                <a:cubicBezTo>
                  <a:pt x="10351" y="15706"/>
                  <a:pt x="10367" y="15670"/>
                  <a:pt x="10400" y="15670"/>
                </a:cubicBezTo>
                <a:cubicBezTo>
                  <a:pt x="10433" y="15670"/>
                  <a:pt x="10450" y="15706"/>
                  <a:pt x="10450" y="15777"/>
                </a:cubicBezTo>
                <a:cubicBezTo>
                  <a:pt x="10450" y="15835"/>
                  <a:pt x="10457" y="15883"/>
                  <a:pt x="10466" y="15883"/>
                </a:cubicBezTo>
                <a:cubicBezTo>
                  <a:pt x="10476" y="15883"/>
                  <a:pt x="10483" y="15835"/>
                  <a:pt x="10483" y="15777"/>
                </a:cubicBezTo>
                <a:cubicBezTo>
                  <a:pt x="10483" y="15702"/>
                  <a:pt x="10500" y="15670"/>
                  <a:pt x="10541" y="15670"/>
                </a:cubicBezTo>
                <a:cubicBezTo>
                  <a:pt x="10581" y="15670"/>
                  <a:pt x="10598" y="15702"/>
                  <a:pt x="10598" y="15777"/>
                </a:cubicBezTo>
                <a:cubicBezTo>
                  <a:pt x="10598" y="15835"/>
                  <a:pt x="10606" y="15883"/>
                  <a:pt x="10615" y="15883"/>
                </a:cubicBezTo>
                <a:cubicBezTo>
                  <a:pt x="10624" y="15883"/>
                  <a:pt x="10632" y="15835"/>
                  <a:pt x="10632" y="15777"/>
                </a:cubicBezTo>
                <a:cubicBezTo>
                  <a:pt x="10632" y="15702"/>
                  <a:pt x="10649" y="15670"/>
                  <a:pt x="10689" y="15670"/>
                </a:cubicBezTo>
                <a:cubicBezTo>
                  <a:pt x="10730" y="15670"/>
                  <a:pt x="10747" y="15702"/>
                  <a:pt x="10747" y="15777"/>
                </a:cubicBezTo>
                <a:cubicBezTo>
                  <a:pt x="10747" y="15835"/>
                  <a:pt x="10754" y="15883"/>
                  <a:pt x="10763" y="15883"/>
                </a:cubicBezTo>
                <a:cubicBezTo>
                  <a:pt x="10772" y="15883"/>
                  <a:pt x="10780" y="15835"/>
                  <a:pt x="10780" y="15777"/>
                </a:cubicBezTo>
                <a:cubicBezTo>
                  <a:pt x="10780" y="15706"/>
                  <a:pt x="10796" y="15670"/>
                  <a:pt x="10830" y="15670"/>
                </a:cubicBezTo>
                <a:cubicBezTo>
                  <a:pt x="10863" y="15670"/>
                  <a:pt x="10879" y="15706"/>
                  <a:pt x="10879" y="15777"/>
                </a:cubicBezTo>
                <a:cubicBezTo>
                  <a:pt x="10879" y="15835"/>
                  <a:pt x="10887" y="15883"/>
                  <a:pt x="10896" y="15883"/>
                </a:cubicBezTo>
                <a:cubicBezTo>
                  <a:pt x="10905" y="15883"/>
                  <a:pt x="10912" y="15835"/>
                  <a:pt x="10912" y="15777"/>
                </a:cubicBezTo>
                <a:cubicBezTo>
                  <a:pt x="10912" y="15702"/>
                  <a:pt x="10930" y="15670"/>
                  <a:pt x="10970" y="15670"/>
                </a:cubicBezTo>
                <a:cubicBezTo>
                  <a:pt x="11010" y="15670"/>
                  <a:pt x="11028" y="15702"/>
                  <a:pt x="11028" y="15777"/>
                </a:cubicBezTo>
                <a:cubicBezTo>
                  <a:pt x="11028" y="15835"/>
                  <a:pt x="11035" y="15883"/>
                  <a:pt x="11044" y="15883"/>
                </a:cubicBezTo>
                <a:cubicBezTo>
                  <a:pt x="11053" y="15883"/>
                  <a:pt x="11061" y="15835"/>
                  <a:pt x="11061" y="15777"/>
                </a:cubicBezTo>
                <a:cubicBezTo>
                  <a:pt x="11061" y="15706"/>
                  <a:pt x="11077" y="15670"/>
                  <a:pt x="11110" y="15670"/>
                </a:cubicBezTo>
                <a:cubicBezTo>
                  <a:pt x="11143" y="15670"/>
                  <a:pt x="11160" y="15706"/>
                  <a:pt x="11160" y="15777"/>
                </a:cubicBezTo>
                <a:cubicBezTo>
                  <a:pt x="11160" y="15835"/>
                  <a:pt x="11167" y="15883"/>
                  <a:pt x="11176" y="15883"/>
                </a:cubicBezTo>
                <a:cubicBezTo>
                  <a:pt x="11185" y="15883"/>
                  <a:pt x="11193" y="15835"/>
                  <a:pt x="11193" y="15777"/>
                </a:cubicBezTo>
                <a:cubicBezTo>
                  <a:pt x="11193" y="15702"/>
                  <a:pt x="11210" y="15670"/>
                  <a:pt x="11251" y="15670"/>
                </a:cubicBezTo>
                <a:cubicBezTo>
                  <a:pt x="11291" y="15670"/>
                  <a:pt x="11308" y="15702"/>
                  <a:pt x="11308" y="15777"/>
                </a:cubicBezTo>
                <a:cubicBezTo>
                  <a:pt x="11308" y="15835"/>
                  <a:pt x="11316" y="15883"/>
                  <a:pt x="11325" y="15883"/>
                </a:cubicBezTo>
                <a:cubicBezTo>
                  <a:pt x="11334" y="15883"/>
                  <a:pt x="11341" y="15835"/>
                  <a:pt x="11341" y="15777"/>
                </a:cubicBezTo>
                <a:cubicBezTo>
                  <a:pt x="11341" y="15706"/>
                  <a:pt x="11358" y="15670"/>
                  <a:pt x="11391" y="15670"/>
                </a:cubicBezTo>
                <a:cubicBezTo>
                  <a:pt x="11424" y="15670"/>
                  <a:pt x="11440" y="15706"/>
                  <a:pt x="11440" y="15777"/>
                </a:cubicBezTo>
                <a:cubicBezTo>
                  <a:pt x="11440" y="15835"/>
                  <a:pt x="11448" y="15883"/>
                  <a:pt x="11457" y="15883"/>
                </a:cubicBezTo>
                <a:cubicBezTo>
                  <a:pt x="11466" y="15883"/>
                  <a:pt x="11473" y="15835"/>
                  <a:pt x="11473" y="15777"/>
                </a:cubicBezTo>
                <a:cubicBezTo>
                  <a:pt x="11473" y="15702"/>
                  <a:pt x="11491" y="15670"/>
                  <a:pt x="11531" y="15670"/>
                </a:cubicBezTo>
                <a:cubicBezTo>
                  <a:pt x="11572" y="15670"/>
                  <a:pt x="11589" y="15702"/>
                  <a:pt x="11589" y="15777"/>
                </a:cubicBezTo>
                <a:cubicBezTo>
                  <a:pt x="11589" y="15835"/>
                  <a:pt x="11596" y="15883"/>
                  <a:pt x="11605" y="15883"/>
                </a:cubicBezTo>
                <a:cubicBezTo>
                  <a:pt x="11615" y="15883"/>
                  <a:pt x="11622" y="15835"/>
                  <a:pt x="11622" y="15777"/>
                </a:cubicBezTo>
                <a:cubicBezTo>
                  <a:pt x="11622" y="15702"/>
                  <a:pt x="11639" y="15670"/>
                  <a:pt x="11680" y="15670"/>
                </a:cubicBezTo>
                <a:cubicBezTo>
                  <a:pt x="11720" y="15670"/>
                  <a:pt x="11738" y="15702"/>
                  <a:pt x="11738" y="15777"/>
                </a:cubicBezTo>
                <a:cubicBezTo>
                  <a:pt x="11738" y="15835"/>
                  <a:pt x="11745" y="15883"/>
                  <a:pt x="11754" y="15883"/>
                </a:cubicBezTo>
                <a:cubicBezTo>
                  <a:pt x="11763" y="15883"/>
                  <a:pt x="11771" y="15835"/>
                  <a:pt x="11771" y="15777"/>
                </a:cubicBezTo>
                <a:cubicBezTo>
                  <a:pt x="11771" y="15706"/>
                  <a:pt x="11787" y="15670"/>
                  <a:pt x="11820" y="15670"/>
                </a:cubicBezTo>
                <a:cubicBezTo>
                  <a:pt x="11853" y="15670"/>
                  <a:pt x="11870" y="15706"/>
                  <a:pt x="11870" y="15777"/>
                </a:cubicBezTo>
                <a:cubicBezTo>
                  <a:pt x="11870" y="15835"/>
                  <a:pt x="11877" y="15883"/>
                  <a:pt x="11886" y="15883"/>
                </a:cubicBezTo>
                <a:cubicBezTo>
                  <a:pt x="11895" y="15883"/>
                  <a:pt x="11903" y="15835"/>
                  <a:pt x="11903" y="15777"/>
                </a:cubicBezTo>
                <a:cubicBezTo>
                  <a:pt x="11903" y="15626"/>
                  <a:pt x="11985" y="15641"/>
                  <a:pt x="12012" y="15796"/>
                </a:cubicBezTo>
                <a:cubicBezTo>
                  <a:pt x="12033" y="15914"/>
                  <a:pt x="12034" y="15914"/>
                  <a:pt x="12034" y="15796"/>
                </a:cubicBezTo>
                <a:cubicBezTo>
                  <a:pt x="12035" y="15631"/>
                  <a:pt x="12150" y="15612"/>
                  <a:pt x="12150" y="15777"/>
                </a:cubicBezTo>
                <a:cubicBezTo>
                  <a:pt x="12150" y="15835"/>
                  <a:pt x="12158" y="15883"/>
                  <a:pt x="12167" y="15883"/>
                </a:cubicBezTo>
                <a:cubicBezTo>
                  <a:pt x="12176" y="15883"/>
                  <a:pt x="12183" y="15835"/>
                  <a:pt x="12183" y="15777"/>
                </a:cubicBezTo>
                <a:cubicBezTo>
                  <a:pt x="12183" y="15702"/>
                  <a:pt x="12201" y="15670"/>
                  <a:pt x="12241" y="15670"/>
                </a:cubicBezTo>
                <a:cubicBezTo>
                  <a:pt x="12281" y="15670"/>
                  <a:pt x="12299" y="15702"/>
                  <a:pt x="12299" y="15777"/>
                </a:cubicBezTo>
                <a:cubicBezTo>
                  <a:pt x="12299" y="15835"/>
                  <a:pt x="12306" y="15883"/>
                  <a:pt x="12315" y="15883"/>
                </a:cubicBezTo>
                <a:cubicBezTo>
                  <a:pt x="12324" y="15883"/>
                  <a:pt x="12332" y="15835"/>
                  <a:pt x="12332" y="15777"/>
                </a:cubicBezTo>
                <a:cubicBezTo>
                  <a:pt x="12332" y="15706"/>
                  <a:pt x="12348" y="15670"/>
                  <a:pt x="12381" y="15670"/>
                </a:cubicBezTo>
                <a:cubicBezTo>
                  <a:pt x="12414" y="15670"/>
                  <a:pt x="12431" y="15706"/>
                  <a:pt x="12431" y="15777"/>
                </a:cubicBezTo>
                <a:cubicBezTo>
                  <a:pt x="12431" y="15835"/>
                  <a:pt x="12438" y="15883"/>
                  <a:pt x="12448" y="15883"/>
                </a:cubicBezTo>
                <a:cubicBezTo>
                  <a:pt x="12457" y="15883"/>
                  <a:pt x="12464" y="15835"/>
                  <a:pt x="12464" y="15777"/>
                </a:cubicBezTo>
                <a:cubicBezTo>
                  <a:pt x="12464" y="15702"/>
                  <a:pt x="12481" y="15670"/>
                  <a:pt x="12522" y="15670"/>
                </a:cubicBezTo>
                <a:cubicBezTo>
                  <a:pt x="12562" y="15670"/>
                  <a:pt x="12579" y="15702"/>
                  <a:pt x="12579" y="15777"/>
                </a:cubicBezTo>
                <a:cubicBezTo>
                  <a:pt x="12579" y="15835"/>
                  <a:pt x="12587" y="15883"/>
                  <a:pt x="12596" y="15883"/>
                </a:cubicBezTo>
                <a:cubicBezTo>
                  <a:pt x="12605" y="15883"/>
                  <a:pt x="12613" y="15835"/>
                  <a:pt x="12613" y="15777"/>
                </a:cubicBezTo>
                <a:cubicBezTo>
                  <a:pt x="12613" y="15706"/>
                  <a:pt x="12629" y="15670"/>
                  <a:pt x="12662" y="15670"/>
                </a:cubicBezTo>
                <a:cubicBezTo>
                  <a:pt x="12695" y="15670"/>
                  <a:pt x="12712" y="15706"/>
                  <a:pt x="12712" y="15777"/>
                </a:cubicBezTo>
                <a:cubicBezTo>
                  <a:pt x="12712" y="15835"/>
                  <a:pt x="12719" y="15883"/>
                  <a:pt x="12728" y="15883"/>
                </a:cubicBezTo>
                <a:cubicBezTo>
                  <a:pt x="12737" y="15883"/>
                  <a:pt x="12745" y="15835"/>
                  <a:pt x="12745" y="15777"/>
                </a:cubicBezTo>
                <a:cubicBezTo>
                  <a:pt x="12745" y="15702"/>
                  <a:pt x="12762" y="15670"/>
                  <a:pt x="12802" y="15670"/>
                </a:cubicBezTo>
                <a:cubicBezTo>
                  <a:pt x="12843" y="15670"/>
                  <a:pt x="12860" y="15702"/>
                  <a:pt x="12860" y="15777"/>
                </a:cubicBezTo>
                <a:cubicBezTo>
                  <a:pt x="12860" y="15835"/>
                  <a:pt x="12868" y="15883"/>
                  <a:pt x="12877" y="15883"/>
                </a:cubicBezTo>
                <a:cubicBezTo>
                  <a:pt x="12886" y="15883"/>
                  <a:pt x="12893" y="15835"/>
                  <a:pt x="12893" y="15777"/>
                </a:cubicBezTo>
                <a:cubicBezTo>
                  <a:pt x="12893" y="15702"/>
                  <a:pt x="12911" y="15670"/>
                  <a:pt x="12951" y="15670"/>
                </a:cubicBezTo>
                <a:cubicBezTo>
                  <a:pt x="12983" y="15670"/>
                  <a:pt x="13007" y="15695"/>
                  <a:pt x="13005" y="15724"/>
                </a:cubicBezTo>
                <a:cubicBezTo>
                  <a:pt x="13003" y="15754"/>
                  <a:pt x="13008" y="15777"/>
                  <a:pt x="13017" y="15777"/>
                </a:cubicBezTo>
                <a:cubicBezTo>
                  <a:pt x="13026" y="15777"/>
                  <a:pt x="13032" y="15754"/>
                  <a:pt x="13030" y="15724"/>
                </a:cubicBezTo>
                <a:cubicBezTo>
                  <a:pt x="13027" y="15695"/>
                  <a:pt x="13051" y="15670"/>
                  <a:pt x="13083" y="15670"/>
                </a:cubicBezTo>
                <a:cubicBezTo>
                  <a:pt x="13123" y="15670"/>
                  <a:pt x="13141" y="15702"/>
                  <a:pt x="13141" y="15777"/>
                </a:cubicBezTo>
                <a:cubicBezTo>
                  <a:pt x="13141" y="15835"/>
                  <a:pt x="13148" y="15883"/>
                  <a:pt x="13157" y="15883"/>
                </a:cubicBezTo>
                <a:cubicBezTo>
                  <a:pt x="13166" y="15883"/>
                  <a:pt x="13174" y="15835"/>
                  <a:pt x="13174" y="15777"/>
                </a:cubicBezTo>
                <a:cubicBezTo>
                  <a:pt x="13174" y="15702"/>
                  <a:pt x="13191" y="15670"/>
                  <a:pt x="13232" y="15670"/>
                </a:cubicBezTo>
                <a:cubicBezTo>
                  <a:pt x="13272" y="15670"/>
                  <a:pt x="13290" y="15702"/>
                  <a:pt x="13290" y="15777"/>
                </a:cubicBezTo>
                <a:cubicBezTo>
                  <a:pt x="13290" y="15835"/>
                  <a:pt x="13297" y="15883"/>
                  <a:pt x="13306" y="15883"/>
                </a:cubicBezTo>
                <a:cubicBezTo>
                  <a:pt x="13315" y="15883"/>
                  <a:pt x="13322" y="15835"/>
                  <a:pt x="13322" y="15777"/>
                </a:cubicBezTo>
                <a:cubicBezTo>
                  <a:pt x="13322" y="15706"/>
                  <a:pt x="13339" y="15670"/>
                  <a:pt x="13372" y="15670"/>
                </a:cubicBezTo>
                <a:cubicBezTo>
                  <a:pt x="13405" y="15670"/>
                  <a:pt x="13421" y="15706"/>
                  <a:pt x="13421" y="15777"/>
                </a:cubicBezTo>
                <a:cubicBezTo>
                  <a:pt x="13421" y="15835"/>
                  <a:pt x="13429" y="15883"/>
                  <a:pt x="13438" y="15883"/>
                </a:cubicBezTo>
                <a:cubicBezTo>
                  <a:pt x="13447" y="15883"/>
                  <a:pt x="13455" y="15835"/>
                  <a:pt x="13455" y="15777"/>
                </a:cubicBezTo>
                <a:cubicBezTo>
                  <a:pt x="13455" y="15702"/>
                  <a:pt x="13472" y="15670"/>
                  <a:pt x="13512" y="15670"/>
                </a:cubicBezTo>
                <a:cubicBezTo>
                  <a:pt x="13554" y="15670"/>
                  <a:pt x="13570" y="15703"/>
                  <a:pt x="13570" y="15782"/>
                </a:cubicBezTo>
                <a:cubicBezTo>
                  <a:pt x="13570" y="15843"/>
                  <a:pt x="13578" y="15873"/>
                  <a:pt x="13587" y="15848"/>
                </a:cubicBezTo>
                <a:cubicBezTo>
                  <a:pt x="13596" y="15824"/>
                  <a:pt x="13599" y="15773"/>
                  <a:pt x="13594" y="15736"/>
                </a:cubicBezTo>
                <a:cubicBezTo>
                  <a:pt x="13589" y="15700"/>
                  <a:pt x="13611" y="15670"/>
                  <a:pt x="13643" y="15670"/>
                </a:cubicBezTo>
                <a:cubicBezTo>
                  <a:pt x="13684" y="15670"/>
                  <a:pt x="13702" y="15702"/>
                  <a:pt x="13702" y="15777"/>
                </a:cubicBezTo>
                <a:cubicBezTo>
                  <a:pt x="13702" y="15835"/>
                  <a:pt x="13710" y="15883"/>
                  <a:pt x="13719" y="15883"/>
                </a:cubicBezTo>
                <a:cubicBezTo>
                  <a:pt x="13728" y="15883"/>
                  <a:pt x="13735" y="15835"/>
                  <a:pt x="13735" y="15777"/>
                </a:cubicBezTo>
                <a:cubicBezTo>
                  <a:pt x="13735" y="15702"/>
                  <a:pt x="13753" y="15670"/>
                  <a:pt x="13793" y="15670"/>
                </a:cubicBezTo>
                <a:cubicBezTo>
                  <a:pt x="13833" y="15670"/>
                  <a:pt x="13851" y="15702"/>
                  <a:pt x="13851" y="15777"/>
                </a:cubicBezTo>
                <a:cubicBezTo>
                  <a:pt x="13851" y="15835"/>
                  <a:pt x="13858" y="15883"/>
                  <a:pt x="13867" y="15883"/>
                </a:cubicBezTo>
                <a:cubicBezTo>
                  <a:pt x="13876" y="15883"/>
                  <a:pt x="13884" y="15835"/>
                  <a:pt x="13884" y="15777"/>
                </a:cubicBezTo>
                <a:cubicBezTo>
                  <a:pt x="13884" y="15702"/>
                  <a:pt x="13901" y="15670"/>
                  <a:pt x="13941" y="15670"/>
                </a:cubicBezTo>
                <a:cubicBezTo>
                  <a:pt x="13973" y="15670"/>
                  <a:pt x="13998" y="15695"/>
                  <a:pt x="13995" y="15724"/>
                </a:cubicBezTo>
                <a:cubicBezTo>
                  <a:pt x="13993" y="15754"/>
                  <a:pt x="13998" y="15777"/>
                  <a:pt x="14007" y="15777"/>
                </a:cubicBezTo>
                <a:cubicBezTo>
                  <a:pt x="14017" y="15777"/>
                  <a:pt x="14022" y="15754"/>
                  <a:pt x="14020" y="15724"/>
                </a:cubicBezTo>
                <a:cubicBezTo>
                  <a:pt x="14018" y="15695"/>
                  <a:pt x="14042" y="15670"/>
                  <a:pt x="14074" y="15670"/>
                </a:cubicBezTo>
                <a:cubicBezTo>
                  <a:pt x="14114" y="15670"/>
                  <a:pt x="14131" y="15702"/>
                  <a:pt x="14131" y="15777"/>
                </a:cubicBezTo>
                <a:cubicBezTo>
                  <a:pt x="14131" y="15835"/>
                  <a:pt x="14139" y="15883"/>
                  <a:pt x="14148" y="15883"/>
                </a:cubicBezTo>
                <a:cubicBezTo>
                  <a:pt x="14157" y="15883"/>
                  <a:pt x="14164" y="15835"/>
                  <a:pt x="14164" y="15777"/>
                </a:cubicBezTo>
                <a:cubicBezTo>
                  <a:pt x="14164" y="15706"/>
                  <a:pt x="14181" y="15670"/>
                  <a:pt x="14214" y="15670"/>
                </a:cubicBezTo>
                <a:cubicBezTo>
                  <a:pt x="14247" y="15670"/>
                  <a:pt x="14263" y="15706"/>
                  <a:pt x="14263" y="15777"/>
                </a:cubicBezTo>
                <a:cubicBezTo>
                  <a:pt x="14263" y="15835"/>
                  <a:pt x="14271" y="15883"/>
                  <a:pt x="14280" y="15883"/>
                </a:cubicBezTo>
                <a:cubicBezTo>
                  <a:pt x="14289" y="15883"/>
                  <a:pt x="14296" y="15835"/>
                  <a:pt x="14296" y="15777"/>
                </a:cubicBezTo>
                <a:cubicBezTo>
                  <a:pt x="14296" y="15702"/>
                  <a:pt x="14314" y="15670"/>
                  <a:pt x="14354" y="15670"/>
                </a:cubicBezTo>
                <a:cubicBezTo>
                  <a:pt x="14395" y="15670"/>
                  <a:pt x="14412" y="15702"/>
                  <a:pt x="14412" y="15777"/>
                </a:cubicBezTo>
                <a:cubicBezTo>
                  <a:pt x="14412" y="15835"/>
                  <a:pt x="14419" y="15883"/>
                  <a:pt x="14429" y="15883"/>
                </a:cubicBezTo>
                <a:cubicBezTo>
                  <a:pt x="14438" y="15883"/>
                  <a:pt x="14445" y="15835"/>
                  <a:pt x="14445" y="15777"/>
                </a:cubicBezTo>
                <a:cubicBezTo>
                  <a:pt x="14445" y="15612"/>
                  <a:pt x="14560" y="15631"/>
                  <a:pt x="14561" y="15796"/>
                </a:cubicBezTo>
                <a:cubicBezTo>
                  <a:pt x="14562" y="15914"/>
                  <a:pt x="14563" y="15914"/>
                  <a:pt x="14583" y="15796"/>
                </a:cubicBezTo>
                <a:cubicBezTo>
                  <a:pt x="14611" y="15641"/>
                  <a:pt x="14693" y="15626"/>
                  <a:pt x="14693" y="15777"/>
                </a:cubicBezTo>
                <a:cubicBezTo>
                  <a:pt x="14693" y="15835"/>
                  <a:pt x="14700" y="15883"/>
                  <a:pt x="14709" y="15883"/>
                </a:cubicBezTo>
                <a:cubicBezTo>
                  <a:pt x="14718" y="15883"/>
                  <a:pt x="14726" y="15835"/>
                  <a:pt x="14726" y="15777"/>
                </a:cubicBezTo>
                <a:cubicBezTo>
                  <a:pt x="14726" y="15702"/>
                  <a:pt x="14743" y="15670"/>
                  <a:pt x="14783" y="15670"/>
                </a:cubicBezTo>
                <a:cubicBezTo>
                  <a:pt x="14824" y="15670"/>
                  <a:pt x="14841" y="15702"/>
                  <a:pt x="14841" y="15777"/>
                </a:cubicBezTo>
                <a:cubicBezTo>
                  <a:pt x="14841" y="15835"/>
                  <a:pt x="14849" y="15883"/>
                  <a:pt x="14858" y="15883"/>
                </a:cubicBezTo>
                <a:cubicBezTo>
                  <a:pt x="14867" y="15883"/>
                  <a:pt x="14874" y="15835"/>
                  <a:pt x="14874" y="15777"/>
                </a:cubicBezTo>
                <a:cubicBezTo>
                  <a:pt x="14874" y="15706"/>
                  <a:pt x="14891" y="15670"/>
                  <a:pt x="14924" y="15670"/>
                </a:cubicBezTo>
                <a:cubicBezTo>
                  <a:pt x="14957" y="15670"/>
                  <a:pt x="14973" y="15706"/>
                  <a:pt x="14973" y="15777"/>
                </a:cubicBezTo>
                <a:cubicBezTo>
                  <a:pt x="14973" y="15835"/>
                  <a:pt x="14981" y="15883"/>
                  <a:pt x="14990" y="15883"/>
                </a:cubicBezTo>
                <a:cubicBezTo>
                  <a:pt x="14999" y="15883"/>
                  <a:pt x="15007" y="15835"/>
                  <a:pt x="15007" y="15777"/>
                </a:cubicBezTo>
                <a:cubicBezTo>
                  <a:pt x="15007" y="15702"/>
                  <a:pt x="15024" y="15670"/>
                  <a:pt x="15064" y="15670"/>
                </a:cubicBezTo>
                <a:cubicBezTo>
                  <a:pt x="15104" y="15670"/>
                  <a:pt x="15122" y="15702"/>
                  <a:pt x="15122" y="15777"/>
                </a:cubicBezTo>
                <a:cubicBezTo>
                  <a:pt x="15122" y="15835"/>
                  <a:pt x="15129" y="15883"/>
                  <a:pt x="15138" y="15883"/>
                </a:cubicBezTo>
                <a:cubicBezTo>
                  <a:pt x="15147" y="15883"/>
                  <a:pt x="15155" y="15835"/>
                  <a:pt x="15155" y="15777"/>
                </a:cubicBezTo>
                <a:cubicBezTo>
                  <a:pt x="15155" y="15706"/>
                  <a:pt x="15171" y="15670"/>
                  <a:pt x="15204" y="15670"/>
                </a:cubicBezTo>
                <a:cubicBezTo>
                  <a:pt x="15237" y="15670"/>
                  <a:pt x="15254" y="15706"/>
                  <a:pt x="15254" y="15777"/>
                </a:cubicBezTo>
                <a:cubicBezTo>
                  <a:pt x="15254" y="15835"/>
                  <a:pt x="15261" y="15883"/>
                  <a:pt x="15271" y="15883"/>
                </a:cubicBezTo>
                <a:cubicBezTo>
                  <a:pt x="15280" y="15883"/>
                  <a:pt x="15287" y="15835"/>
                  <a:pt x="15287" y="15777"/>
                </a:cubicBezTo>
                <a:cubicBezTo>
                  <a:pt x="15287" y="15702"/>
                  <a:pt x="15304" y="15670"/>
                  <a:pt x="15345" y="15670"/>
                </a:cubicBezTo>
                <a:cubicBezTo>
                  <a:pt x="15385" y="15670"/>
                  <a:pt x="15402" y="15702"/>
                  <a:pt x="15402" y="15777"/>
                </a:cubicBezTo>
                <a:cubicBezTo>
                  <a:pt x="15402" y="15835"/>
                  <a:pt x="15410" y="15883"/>
                  <a:pt x="15419" y="15883"/>
                </a:cubicBezTo>
                <a:cubicBezTo>
                  <a:pt x="15428" y="15883"/>
                  <a:pt x="15436" y="15835"/>
                  <a:pt x="15436" y="15777"/>
                </a:cubicBezTo>
                <a:cubicBezTo>
                  <a:pt x="15436" y="15702"/>
                  <a:pt x="15453" y="15670"/>
                  <a:pt x="15493" y="15670"/>
                </a:cubicBezTo>
                <a:cubicBezTo>
                  <a:pt x="15534" y="15670"/>
                  <a:pt x="15551" y="15702"/>
                  <a:pt x="15551" y="15777"/>
                </a:cubicBezTo>
                <a:cubicBezTo>
                  <a:pt x="15551" y="15835"/>
                  <a:pt x="15558" y="15883"/>
                  <a:pt x="15567" y="15883"/>
                </a:cubicBezTo>
                <a:cubicBezTo>
                  <a:pt x="15577" y="15883"/>
                  <a:pt x="15584" y="15835"/>
                  <a:pt x="15584" y="15777"/>
                </a:cubicBezTo>
                <a:cubicBezTo>
                  <a:pt x="15584" y="15706"/>
                  <a:pt x="15601" y="15670"/>
                  <a:pt x="15634" y="15670"/>
                </a:cubicBezTo>
                <a:cubicBezTo>
                  <a:pt x="15667" y="15670"/>
                  <a:pt x="15683" y="15706"/>
                  <a:pt x="15683" y="15777"/>
                </a:cubicBezTo>
                <a:cubicBezTo>
                  <a:pt x="15683" y="15835"/>
                  <a:pt x="15691" y="15883"/>
                  <a:pt x="15700" y="15883"/>
                </a:cubicBezTo>
                <a:cubicBezTo>
                  <a:pt x="15709" y="15883"/>
                  <a:pt x="15716" y="15835"/>
                  <a:pt x="15716" y="15777"/>
                </a:cubicBezTo>
                <a:cubicBezTo>
                  <a:pt x="15716" y="15706"/>
                  <a:pt x="15733" y="15670"/>
                  <a:pt x="15766" y="15670"/>
                </a:cubicBezTo>
                <a:cubicBezTo>
                  <a:pt x="15799" y="15670"/>
                  <a:pt x="15815" y="15706"/>
                  <a:pt x="15815" y="15777"/>
                </a:cubicBezTo>
                <a:cubicBezTo>
                  <a:pt x="15815" y="15835"/>
                  <a:pt x="15823" y="15883"/>
                  <a:pt x="15832" y="15883"/>
                </a:cubicBezTo>
                <a:cubicBezTo>
                  <a:pt x="15841" y="15883"/>
                  <a:pt x="15848" y="15835"/>
                  <a:pt x="15848" y="15777"/>
                </a:cubicBezTo>
                <a:cubicBezTo>
                  <a:pt x="15848" y="15702"/>
                  <a:pt x="15866" y="15670"/>
                  <a:pt x="15906" y="15670"/>
                </a:cubicBezTo>
                <a:cubicBezTo>
                  <a:pt x="15947" y="15670"/>
                  <a:pt x="15964" y="15702"/>
                  <a:pt x="15964" y="15777"/>
                </a:cubicBezTo>
                <a:cubicBezTo>
                  <a:pt x="15964" y="15835"/>
                  <a:pt x="15971" y="15883"/>
                  <a:pt x="15980" y="15883"/>
                </a:cubicBezTo>
                <a:cubicBezTo>
                  <a:pt x="15989" y="15883"/>
                  <a:pt x="15997" y="15835"/>
                  <a:pt x="15997" y="15777"/>
                </a:cubicBezTo>
                <a:cubicBezTo>
                  <a:pt x="15997" y="15702"/>
                  <a:pt x="16014" y="15670"/>
                  <a:pt x="16055" y="15670"/>
                </a:cubicBezTo>
                <a:cubicBezTo>
                  <a:pt x="16095" y="15670"/>
                  <a:pt x="16113" y="15702"/>
                  <a:pt x="16113" y="15777"/>
                </a:cubicBezTo>
                <a:cubicBezTo>
                  <a:pt x="16113" y="15835"/>
                  <a:pt x="16120" y="15883"/>
                  <a:pt x="16129" y="15883"/>
                </a:cubicBezTo>
                <a:cubicBezTo>
                  <a:pt x="16138" y="15883"/>
                  <a:pt x="16145" y="15835"/>
                  <a:pt x="16145" y="15777"/>
                </a:cubicBezTo>
                <a:cubicBezTo>
                  <a:pt x="16145" y="15706"/>
                  <a:pt x="16162" y="15670"/>
                  <a:pt x="16195" y="15670"/>
                </a:cubicBezTo>
                <a:cubicBezTo>
                  <a:pt x="16228" y="15670"/>
                  <a:pt x="16244" y="15706"/>
                  <a:pt x="16244" y="15777"/>
                </a:cubicBezTo>
                <a:cubicBezTo>
                  <a:pt x="16244" y="15835"/>
                  <a:pt x="16252" y="15883"/>
                  <a:pt x="16261" y="15883"/>
                </a:cubicBezTo>
                <a:cubicBezTo>
                  <a:pt x="16270" y="15883"/>
                  <a:pt x="16278" y="15835"/>
                  <a:pt x="16278" y="15777"/>
                </a:cubicBezTo>
                <a:cubicBezTo>
                  <a:pt x="16278" y="15702"/>
                  <a:pt x="16295" y="15670"/>
                  <a:pt x="16335" y="15670"/>
                </a:cubicBezTo>
                <a:cubicBezTo>
                  <a:pt x="16376" y="15670"/>
                  <a:pt x="16393" y="15702"/>
                  <a:pt x="16393" y="15777"/>
                </a:cubicBezTo>
                <a:cubicBezTo>
                  <a:pt x="16393" y="15835"/>
                  <a:pt x="16400" y="15883"/>
                  <a:pt x="16410" y="15883"/>
                </a:cubicBezTo>
                <a:cubicBezTo>
                  <a:pt x="16419" y="15883"/>
                  <a:pt x="16426" y="15835"/>
                  <a:pt x="16426" y="15777"/>
                </a:cubicBezTo>
                <a:cubicBezTo>
                  <a:pt x="16426" y="15706"/>
                  <a:pt x="16443" y="15670"/>
                  <a:pt x="16476" y="15670"/>
                </a:cubicBezTo>
                <a:cubicBezTo>
                  <a:pt x="16509" y="15670"/>
                  <a:pt x="16525" y="15706"/>
                  <a:pt x="16525" y="15777"/>
                </a:cubicBezTo>
                <a:cubicBezTo>
                  <a:pt x="16525" y="15835"/>
                  <a:pt x="16533" y="15883"/>
                  <a:pt x="16542" y="15883"/>
                </a:cubicBezTo>
                <a:cubicBezTo>
                  <a:pt x="16551" y="15883"/>
                  <a:pt x="16558" y="15835"/>
                  <a:pt x="16558" y="15777"/>
                </a:cubicBezTo>
                <a:cubicBezTo>
                  <a:pt x="16558" y="15702"/>
                  <a:pt x="16576" y="15670"/>
                  <a:pt x="16616" y="15670"/>
                </a:cubicBezTo>
                <a:cubicBezTo>
                  <a:pt x="16656" y="15670"/>
                  <a:pt x="16674" y="15702"/>
                  <a:pt x="16674" y="15777"/>
                </a:cubicBezTo>
                <a:cubicBezTo>
                  <a:pt x="16674" y="15835"/>
                  <a:pt x="16681" y="15883"/>
                  <a:pt x="16690" y="15883"/>
                </a:cubicBezTo>
                <a:cubicBezTo>
                  <a:pt x="16699" y="15883"/>
                  <a:pt x="16707" y="15835"/>
                  <a:pt x="16707" y="15777"/>
                </a:cubicBezTo>
                <a:cubicBezTo>
                  <a:pt x="16707" y="15702"/>
                  <a:pt x="16724" y="15670"/>
                  <a:pt x="16764" y="15670"/>
                </a:cubicBezTo>
                <a:cubicBezTo>
                  <a:pt x="16796" y="15670"/>
                  <a:pt x="16821" y="15695"/>
                  <a:pt x="16818" y="15724"/>
                </a:cubicBezTo>
                <a:cubicBezTo>
                  <a:pt x="16816" y="15754"/>
                  <a:pt x="16821" y="15777"/>
                  <a:pt x="16831" y="15777"/>
                </a:cubicBezTo>
                <a:cubicBezTo>
                  <a:pt x="16840" y="15777"/>
                  <a:pt x="16845" y="15754"/>
                  <a:pt x="16843" y="15724"/>
                </a:cubicBezTo>
                <a:cubicBezTo>
                  <a:pt x="16841" y="15695"/>
                  <a:pt x="16865" y="15670"/>
                  <a:pt x="16897" y="15670"/>
                </a:cubicBezTo>
                <a:cubicBezTo>
                  <a:pt x="16937" y="15670"/>
                  <a:pt x="16954" y="15702"/>
                  <a:pt x="16954" y="15777"/>
                </a:cubicBezTo>
                <a:cubicBezTo>
                  <a:pt x="16954" y="15835"/>
                  <a:pt x="16962" y="15883"/>
                  <a:pt x="16971" y="15883"/>
                </a:cubicBezTo>
                <a:cubicBezTo>
                  <a:pt x="16980" y="15883"/>
                  <a:pt x="16988" y="15835"/>
                  <a:pt x="16988" y="15777"/>
                </a:cubicBezTo>
                <a:cubicBezTo>
                  <a:pt x="16988" y="15702"/>
                  <a:pt x="17005" y="15670"/>
                  <a:pt x="17045" y="15670"/>
                </a:cubicBezTo>
                <a:cubicBezTo>
                  <a:pt x="17085" y="15670"/>
                  <a:pt x="17103" y="15702"/>
                  <a:pt x="17103" y="15777"/>
                </a:cubicBezTo>
                <a:cubicBezTo>
                  <a:pt x="17103" y="15835"/>
                  <a:pt x="17110" y="15883"/>
                  <a:pt x="17119" y="15883"/>
                </a:cubicBezTo>
                <a:cubicBezTo>
                  <a:pt x="17128" y="15883"/>
                  <a:pt x="17136" y="15835"/>
                  <a:pt x="17136" y="15777"/>
                </a:cubicBezTo>
                <a:cubicBezTo>
                  <a:pt x="17136" y="15626"/>
                  <a:pt x="17218" y="15641"/>
                  <a:pt x="17245" y="15796"/>
                </a:cubicBezTo>
                <a:cubicBezTo>
                  <a:pt x="17266" y="15914"/>
                  <a:pt x="17267" y="15914"/>
                  <a:pt x="17267" y="15796"/>
                </a:cubicBezTo>
                <a:cubicBezTo>
                  <a:pt x="17268" y="15702"/>
                  <a:pt x="17282" y="15670"/>
                  <a:pt x="17326" y="15670"/>
                </a:cubicBezTo>
                <a:cubicBezTo>
                  <a:pt x="17358" y="15670"/>
                  <a:pt x="17382" y="15695"/>
                  <a:pt x="17379" y="15724"/>
                </a:cubicBezTo>
                <a:cubicBezTo>
                  <a:pt x="17377" y="15754"/>
                  <a:pt x="17383" y="15777"/>
                  <a:pt x="17392" y="15777"/>
                </a:cubicBezTo>
                <a:cubicBezTo>
                  <a:pt x="17401" y="15777"/>
                  <a:pt x="17406" y="15754"/>
                  <a:pt x="17404" y="15724"/>
                </a:cubicBezTo>
                <a:cubicBezTo>
                  <a:pt x="17402" y="15695"/>
                  <a:pt x="17426" y="15670"/>
                  <a:pt x="17458" y="15670"/>
                </a:cubicBezTo>
                <a:cubicBezTo>
                  <a:pt x="17498" y="15670"/>
                  <a:pt x="17516" y="15702"/>
                  <a:pt x="17516" y="15777"/>
                </a:cubicBezTo>
                <a:cubicBezTo>
                  <a:pt x="17516" y="15835"/>
                  <a:pt x="17523" y="15883"/>
                  <a:pt x="17532" y="15883"/>
                </a:cubicBezTo>
                <a:cubicBezTo>
                  <a:pt x="17541" y="15883"/>
                  <a:pt x="17549" y="15835"/>
                  <a:pt x="17549" y="15777"/>
                </a:cubicBezTo>
                <a:cubicBezTo>
                  <a:pt x="17549" y="15702"/>
                  <a:pt x="17566" y="15670"/>
                  <a:pt x="17606" y="15670"/>
                </a:cubicBezTo>
                <a:cubicBezTo>
                  <a:pt x="17647" y="15670"/>
                  <a:pt x="17664" y="15702"/>
                  <a:pt x="17664" y="15777"/>
                </a:cubicBezTo>
                <a:cubicBezTo>
                  <a:pt x="17664" y="15835"/>
                  <a:pt x="17672" y="15883"/>
                  <a:pt x="17681" y="15883"/>
                </a:cubicBezTo>
                <a:cubicBezTo>
                  <a:pt x="17690" y="15883"/>
                  <a:pt x="17697" y="15835"/>
                  <a:pt x="17697" y="15777"/>
                </a:cubicBezTo>
                <a:cubicBezTo>
                  <a:pt x="17697" y="15702"/>
                  <a:pt x="17715" y="15670"/>
                  <a:pt x="17755" y="15670"/>
                </a:cubicBezTo>
                <a:cubicBezTo>
                  <a:pt x="17787" y="15670"/>
                  <a:pt x="17811" y="15695"/>
                  <a:pt x="17809" y="15724"/>
                </a:cubicBezTo>
                <a:cubicBezTo>
                  <a:pt x="17807" y="15754"/>
                  <a:pt x="17812" y="15777"/>
                  <a:pt x="17821" y="15777"/>
                </a:cubicBezTo>
                <a:cubicBezTo>
                  <a:pt x="17830" y="15777"/>
                  <a:pt x="17836" y="15754"/>
                  <a:pt x="17834" y="15724"/>
                </a:cubicBezTo>
                <a:cubicBezTo>
                  <a:pt x="17831" y="15695"/>
                  <a:pt x="17855" y="15670"/>
                  <a:pt x="17887" y="15670"/>
                </a:cubicBezTo>
                <a:cubicBezTo>
                  <a:pt x="17928" y="15670"/>
                  <a:pt x="17945" y="15702"/>
                  <a:pt x="17945" y="15777"/>
                </a:cubicBezTo>
                <a:cubicBezTo>
                  <a:pt x="17945" y="15835"/>
                  <a:pt x="17952" y="15883"/>
                  <a:pt x="17961" y="15883"/>
                </a:cubicBezTo>
                <a:cubicBezTo>
                  <a:pt x="17970" y="15883"/>
                  <a:pt x="17978" y="15835"/>
                  <a:pt x="17978" y="15777"/>
                </a:cubicBezTo>
                <a:cubicBezTo>
                  <a:pt x="17978" y="15706"/>
                  <a:pt x="17994" y="15670"/>
                  <a:pt x="18027" y="15670"/>
                </a:cubicBezTo>
                <a:cubicBezTo>
                  <a:pt x="18061" y="15670"/>
                  <a:pt x="18077" y="15706"/>
                  <a:pt x="18077" y="15777"/>
                </a:cubicBezTo>
                <a:cubicBezTo>
                  <a:pt x="18077" y="15835"/>
                  <a:pt x="18085" y="15883"/>
                  <a:pt x="18094" y="15883"/>
                </a:cubicBezTo>
                <a:cubicBezTo>
                  <a:pt x="18103" y="15883"/>
                  <a:pt x="18110" y="15835"/>
                  <a:pt x="18110" y="15777"/>
                </a:cubicBezTo>
                <a:cubicBezTo>
                  <a:pt x="18110" y="15702"/>
                  <a:pt x="18127" y="15670"/>
                  <a:pt x="18168" y="15670"/>
                </a:cubicBezTo>
                <a:cubicBezTo>
                  <a:pt x="18208" y="15670"/>
                  <a:pt x="18225" y="15702"/>
                  <a:pt x="18225" y="15777"/>
                </a:cubicBezTo>
                <a:cubicBezTo>
                  <a:pt x="18225" y="15835"/>
                  <a:pt x="18233" y="15883"/>
                  <a:pt x="18242" y="15883"/>
                </a:cubicBezTo>
                <a:cubicBezTo>
                  <a:pt x="18251" y="15883"/>
                  <a:pt x="18259" y="15835"/>
                  <a:pt x="18259" y="15777"/>
                </a:cubicBezTo>
                <a:cubicBezTo>
                  <a:pt x="18259" y="15702"/>
                  <a:pt x="18276" y="15670"/>
                  <a:pt x="18316" y="15670"/>
                </a:cubicBezTo>
                <a:cubicBezTo>
                  <a:pt x="18357" y="15670"/>
                  <a:pt x="18374" y="15702"/>
                  <a:pt x="18374" y="15777"/>
                </a:cubicBezTo>
                <a:cubicBezTo>
                  <a:pt x="18374" y="15835"/>
                  <a:pt x="18381" y="15883"/>
                  <a:pt x="18391" y="15883"/>
                </a:cubicBezTo>
                <a:cubicBezTo>
                  <a:pt x="18400" y="15883"/>
                  <a:pt x="18407" y="15835"/>
                  <a:pt x="18407" y="15777"/>
                </a:cubicBezTo>
                <a:cubicBezTo>
                  <a:pt x="18407" y="15706"/>
                  <a:pt x="18424" y="15670"/>
                  <a:pt x="18457" y="15670"/>
                </a:cubicBezTo>
                <a:cubicBezTo>
                  <a:pt x="18490" y="15670"/>
                  <a:pt x="18506" y="15706"/>
                  <a:pt x="18506" y="15777"/>
                </a:cubicBezTo>
                <a:cubicBezTo>
                  <a:pt x="18506" y="15835"/>
                  <a:pt x="18514" y="15883"/>
                  <a:pt x="18523" y="15883"/>
                </a:cubicBezTo>
                <a:cubicBezTo>
                  <a:pt x="18532" y="15883"/>
                  <a:pt x="18539" y="15835"/>
                  <a:pt x="18539" y="15777"/>
                </a:cubicBezTo>
                <a:cubicBezTo>
                  <a:pt x="18539" y="15702"/>
                  <a:pt x="18557" y="15670"/>
                  <a:pt x="18597" y="15670"/>
                </a:cubicBezTo>
                <a:cubicBezTo>
                  <a:pt x="18637" y="15670"/>
                  <a:pt x="18655" y="15702"/>
                  <a:pt x="18655" y="15777"/>
                </a:cubicBezTo>
                <a:cubicBezTo>
                  <a:pt x="18655" y="15835"/>
                  <a:pt x="18662" y="15883"/>
                  <a:pt x="18671" y="15883"/>
                </a:cubicBezTo>
                <a:cubicBezTo>
                  <a:pt x="18680" y="15883"/>
                  <a:pt x="18688" y="15835"/>
                  <a:pt x="18688" y="15777"/>
                </a:cubicBezTo>
                <a:cubicBezTo>
                  <a:pt x="18688" y="15706"/>
                  <a:pt x="18704" y="15670"/>
                  <a:pt x="18737" y="15670"/>
                </a:cubicBezTo>
                <a:cubicBezTo>
                  <a:pt x="18770" y="15670"/>
                  <a:pt x="18787" y="15706"/>
                  <a:pt x="18787" y="15777"/>
                </a:cubicBezTo>
                <a:cubicBezTo>
                  <a:pt x="18787" y="15835"/>
                  <a:pt x="18794" y="15883"/>
                  <a:pt x="18803" y="15883"/>
                </a:cubicBezTo>
                <a:cubicBezTo>
                  <a:pt x="18813" y="15883"/>
                  <a:pt x="18820" y="15835"/>
                  <a:pt x="18820" y="15777"/>
                </a:cubicBezTo>
                <a:cubicBezTo>
                  <a:pt x="18820" y="15702"/>
                  <a:pt x="18837" y="15670"/>
                  <a:pt x="18878" y="15670"/>
                </a:cubicBezTo>
                <a:cubicBezTo>
                  <a:pt x="18918" y="15670"/>
                  <a:pt x="18936" y="15702"/>
                  <a:pt x="18936" y="15777"/>
                </a:cubicBezTo>
                <a:cubicBezTo>
                  <a:pt x="18936" y="15835"/>
                  <a:pt x="18943" y="15883"/>
                  <a:pt x="18952" y="15883"/>
                </a:cubicBezTo>
                <a:cubicBezTo>
                  <a:pt x="18961" y="15883"/>
                  <a:pt x="18969" y="15835"/>
                  <a:pt x="18969" y="15777"/>
                </a:cubicBezTo>
                <a:cubicBezTo>
                  <a:pt x="18969" y="15706"/>
                  <a:pt x="18985" y="15670"/>
                  <a:pt x="19018" y="15670"/>
                </a:cubicBezTo>
                <a:cubicBezTo>
                  <a:pt x="19051" y="15670"/>
                  <a:pt x="19067" y="15706"/>
                  <a:pt x="19067" y="15777"/>
                </a:cubicBezTo>
                <a:cubicBezTo>
                  <a:pt x="19067" y="15835"/>
                  <a:pt x="19075" y="15883"/>
                  <a:pt x="19084" y="15883"/>
                </a:cubicBezTo>
                <a:cubicBezTo>
                  <a:pt x="19093" y="15883"/>
                  <a:pt x="19101" y="15835"/>
                  <a:pt x="19101" y="15777"/>
                </a:cubicBezTo>
                <a:cubicBezTo>
                  <a:pt x="19101" y="15702"/>
                  <a:pt x="19118" y="15670"/>
                  <a:pt x="19158" y="15670"/>
                </a:cubicBezTo>
                <a:cubicBezTo>
                  <a:pt x="19199" y="15670"/>
                  <a:pt x="19216" y="15702"/>
                  <a:pt x="19216" y="15777"/>
                </a:cubicBezTo>
                <a:cubicBezTo>
                  <a:pt x="19216" y="15835"/>
                  <a:pt x="19223" y="15883"/>
                  <a:pt x="19233" y="15883"/>
                </a:cubicBezTo>
                <a:cubicBezTo>
                  <a:pt x="19242" y="15883"/>
                  <a:pt x="19249" y="15835"/>
                  <a:pt x="19249" y="15777"/>
                </a:cubicBezTo>
                <a:cubicBezTo>
                  <a:pt x="19249" y="15702"/>
                  <a:pt x="19266" y="15670"/>
                  <a:pt x="19307" y="15670"/>
                </a:cubicBezTo>
                <a:cubicBezTo>
                  <a:pt x="19347" y="15670"/>
                  <a:pt x="19365" y="15702"/>
                  <a:pt x="19365" y="15777"/>
                </a:cubicBezTo>
                <a:cubicBezTo>
                  <a:pt x="19365" y="15835"/>
                  <a:pt x="19372" y="15883"/>
                  <a:pt x="19381" y="15883"/>
                </a:cubicBezTo>
                <a:cubicBezTo>
                  <a:pt x="19390" y="15883"/>
                  <a:pt x="19398" y="15835"/>
                  <a:pt x="19398" y="15777"/>
                </a:cubicBezTo>
                <a:cubicBezTo>
                  <a:pt x="19398" y="15706"/>
                  <a:pt x="19414" y="15670"/>
                  <a:pt x="19447" y="15670"/>
                </a:cubicBezTo>
                <a:cubicBezTo>
                  <a:pt x="19480" y="15670"/>
                  <a:pt x="19497" y="15706"/>
                  <a:pt x="19497" y="15777"/>
                </a:cubicBezTo>
                <a:cubicBezTo>
                  <a:pt x="19497" y="15835"/>
                  <a:pt x="19504" y="15883"/>
                  <a:pt x="19513" y="15883"/>
                </a:cubicBezTo>
                <a:cubicBezTo>
                  <a:pt x="19522" y="15883"/>
                  <a:pt x="19530" y="15835"/>
                  <a:pt x="19530" y="15777"/>
                </a:cubicBezTo>
                <a:cubicBezTo>
                  <a:pt x="19530" y="15706"/>
                  <a:pt x="19546" y="15670"/>
                  <a:pt x="19579" y="15670"/>
                </a:cubicBezTo>
                <a:cubicBezTo>
                  <a:pt x="19612" y="15670"/>
                  <a:pt x="19629" y="15706"/>
                  <a:pt x="19629" y="15777"/>
                </a:cubicBezTo>
                <a:cubicBezTo>
                  <a:pt x="19629" y="15835"/>
                  <a:pt x="19636" y="15883"/>
                  <a:pt x="19645" y="15883"/>
                </a:cubicBezTo>
                <a:cubicBezTo>
                  <a:pt x="19655" y="15883"/>
                  <a:pt x="19662" y="15835"/>
                  <a:pt x="19662" y="15777"/>
                </a:cubicBezTo>
                <a:cubicBezTo>
                  <a:pt x="19662" y="15702"/>
                  <a:pt x="19679" y="15670"/>
                  <a:pt x="19720" y="15670"/>
                </a:cubicBezTo>
                <a:cubicBezTo>
                  <a:pt x="19760" y="15670"/>
                  <a:pt x="19777" y="15702"/>
                  <a:pt x="19777" y="15777"/>
                </a:cubicBezTo>
                <a:cubicBezTo>
                  <a:pt x="19777" y="15835"/>
                  <a:pt x="19785" y="15883"/>
                  <a:pt x="19794" y="15883"/>
                </a:cubicBezTo>
                <a:cubicBezTo>
                  <a:pt x="19803" y="15883"/>
                  <a:pt x="19811" y="15835"/>
                  <a:pt x="19811" y="15777"/>
                </a:cubicBezTo>
                <a:cubicBezTo>
                  <a:pt x="19811" y="15702"/>
                  <a:pt x="19828" y="15670"/>
                  <a:pt x="19868" y="15670"/>
                </a:cubicBezTo>
                <a:cubicBezTo>
                  <a:pt x="19909" y="15670"/>
                  <a:pt x="19926" y="15702"/>
                  <a:pt x="19926" y="15777"/>
                </a:cubicBezTo>
                <a:cubicBezTo>
                  <a:pt x="19926" y="15835"/>
                  <a:pt x="19933" y="15883"/>
                  <a:pt x="19942" y="15883"/>
                </a:cubicBezTo>
                <a:cubicBezTo>
                  <a:pt x="19951" y="15883"/>
                  <a:pt x="19959" y="15835"/>
                  <a:pt x="19959" y="15777"/>
                </a:cubicBezTo>
                <a:cubicBezTo>
                  <a:pt x="19959" y="15706"/>
                  <a:pt x="19975" y="15670"/>
                  <a:pt x="20009" y="15670"/>
                </a:cubicBezTo>
                <a:cubicBezTo>
                  <a:pt x="20042" y="15670"/>
                  <a:pt x="20058" y="15706"/>
                  <a:pt x="20058" y="15777"/>
                </a:cubicBezTo>
                <a:cubicBezTo>
                  <a:pt x="20058" y="15835"/>
                  <a:pt x="20066" y="15883"/>
                  <a:pt x="20075" y="15883"/>
                </a:cubicBezTo>
                <a:cubicBezTo>
                  <a:pt x="20084" y="15883"/>
                  <a:pt x="20091" y="15835"/>
                  <a:pt x="20091" y="15777"/>
                </a:cubicBezTo>
                <a:cubicBezTo>
                  <a:pt x="20091" y="15702"/>
                  <a:pt x="20108" y="15670"/>
                  <a:pt x="20149" y="15670"/>
                </a:cubicBezTo>
                <a:cubicBezTo>
                  <a:pt x="20189" y="15670"/>
                  <a:pt x="20207" y="15702"/>
                  <a:pt x="20207" y="15777"/>
                </a:cubicBezTo>
                <a:cubicBezTo>
                  <a:pt x="20207" y="15835"/>
                  <a:pt x="20214" y="15883"/>
                  <a:pt x="20223" y="15883"/>
                </a:cubicBezTo>
                <a:cubicBezTo>
                  <a:pt x="20232" y="15883"/>
                  <a:pt x="20240" y="15835"/>
                  <a:pt x="20240" y="15777"/>
                </a:cubicBezTo>
                <a:cubicBezTo>
                  <a:pt x="20240" y="15706"/>
                  <a:pt x="20256" y="15670"/>
                  <a:pt x="20289" y="15670"/>
                </a:cubicBezTo>
                <a:cubicBezTo>
                  <a:pt x="20322" y="15670"/>
                  <a:pt x="20339" y="15706"/>
                  <a:pt x="20339" y="15777"/>
                </a:cubicBezTo>
                <a:cubicBezTo>
                  <a:pt x="20339" y="15835"/>
                  <a:pt x="20346" y="15883"/>
                  <a:pt x="20355" y="15883"/>
                </a:cubicBezTo>
                <a:cubicBezTo>
                  <a:pt x="20364" y="15883"/>
                  <a:pt x="20372" y="15835"/>
                  <a:pt x="20372" y="15777"/>
                </a:cubicBezTo>
                <a:cubicBezTo>
                  <a:pt x="20372" y="15702"/>
                  <a:pt x="20389" y="15670"/>
                  <a:pt x="20430" y="15670"/>
                </a:cubicBezTo>
                <a:cubicBezTo>
                  <a:pt x="20470" y="15670"/>
                  <a:pt x="20487" y="15702"/>
                  <a:pt x="20487" y="15777"/>
                </a:cubicBezTo>
                <a:cubicBezTo>
                  <a:pt x="20487" y="15835"/>
                  <a:pt x="20495" y="15883"/>
                  <a:pt x="20504" y="15883"/>
                </a:cubicBezTo>
                <a:cubicBezTo>
                  <a:pt x="20513" y="15883"/>
                  <a:pt x="20520" y="15835"/>
                  <a:pt x="20520" y="15777"/>
                </a:cubicBezTo>
                <a:cubicBezTo>
                  <a:pt x="20520" y="15702"/>
                  <a:pt x="20538" y="15670"/>
                  <a:pt x="20579" y="15670"/>
                </a:cubicBezTo>
                <a:cubicBezTo>
                  <a:pt x="20612" y="15670"/>
                  <a:pt x="20633" y="15700"/>
                  <a:pt x="20628" y="15736"/>
                </a:cubicBezTo>
                <a:cubicBezTo>
                  <a:pt x="20623" y="15773"/>
                  <a:pt x="20626" y="15824"/>
                  <a:pt x="20636" y="15848"/>
                </a:cubicBezTo>
                <a:cubicBezTo>
                  <a:pt x="20645" y="15873"/>
                  <a:pt x="20652" y="15843"/>
                  <a:pt x="20652" y="15782"/>
                </a:cubicBezTo>
                <a:cubicBezTo>
                  <a:pt x="20652" y="15703"/>
                  <a:pt x="20669" y="15670"/>
                  <a:pt x="20710" y="15670"/>
                </a:cubicBezTo>
                <a:cubicBezTo>
                  <a:pt x="20751" y="15670"/>
                  <a:pt x="20768" y="15702"/>
                  <a:pt x="20768" y="15777"/>
                </a:cubicBezTo>
                <a:cubicBezTo>
                  <a:pt x="20768" y="15835"/>
                  <a:pt x="20775" y="15883"/>
                  <a:pt x="20784" y="15883"/>
                </a:cubicBezTo>
                <a:cubicBezTo>
                  <a:pt x="20794" y="15883"/>
                  <a:pt x="20801" y="15835"/>
                  <a:pt x="20801" y="15777"/>
                </a:cubicBezTo>
                <a:cubicBezTo>
                  <a:pt x="20801" y="15702"/>
                  <a:pt x="20818" y="15670"/>
                  <a:pt x="20859" y="15670"/>
                </a:cubicBezTo>
                <a:cubicBezTo>
                  <a:pt x="20899" y="15670"/>
                  <a:pt x="20917" y="15702"/>
                  <a:pt x="20917" y="15777"/>
                </a:cubicBezTo>
                <a:cubicBezTo>
                  <a:pt x="20917" y="15835"/>
                  <a:pt x="20924" y="15883"/>
                  <a:pt x="20933" y="15883"/>
                </a:cubicBezTo>
                <a:cubicBezTo>
                  <a:pt x="20942" y="15883"/>
                  <a:pt x="20950" y="15835"/>
                  <a:pt x="20950" y="15777"/>
                </a:cubicBezTo>
                <a:cubicBezTo>
                  <a:pt x="20950" y="15626"/>
                  <a:pt x="21031" y="15641"/>
                  <a:pt x="21059" y="15796"/>
                </a:cubicBezTo>
                <a:cubicBezTo>
                  <a:pt x="21080" y="15914"/>
                  <a:pt x="21080" y="15914"/>
                  <a:pt x="21081" y="15796"/>
                </a:cubicBezTo>
                <a:cubicBezTo>
                  <a:pt x="21081" y="15702"/>
                  <a:pt x="21096" y="15670"/>
                  <a:pt x="21139" y="15670"/>
                </a:cubicBezTo>
                <a:cubicBezTo>
                  <a:pt x="21171" y="15670"/>
                  <a:pt x="21195" y="15695"/>
                  <a:pt x="21193" y="15724"/>
                </a:cubicBezTo>
                <a:cubicBezTo>
                  <a:pt x="21191" y="15754"/>
                  <a:pt x="21196" y="15777"/>
                  <a:pt x="21205" y="15777"/>
                </a:cubicBezTo>
                <a:cubicBezTo>
                  <a:pt x="21215" y="15777"/>
                  <a:pt x="21220" y="15754"/>
                  <a:pt x="21218" y="15724"/>
                </a:cubicBezTo>
                <a:cubicBezTo>
                  <a:pt x="21216" y="15695"/>
                  <a:pt x="21240" y="15670"/>
                  <a:pt x="21272" y="15670"/>
                </a:cubicBezTo>
                <a:cubicBezTo>
                  <a:pt x="21312" y="15670"/>
                  <a:pt x="21329" y="15702"/>
                  <a:pt x="21329" y="15777"/>
                </a:cubicBezTo>
                <a:cubicBezTo>
                  <a:pt x="21329" y="15835"/>
                  <a:pt x="21337" y="15883"/>
                  <a:pt x="21346" y="15883"/>
                </a:cubicBezTo>
                <a:cubicBezTo>
                  <a:pt x="21355" y="15883"/>
                  <a:pt x="21362" y="15835"/>
                  <a:pt x="21362" y="15777"/>
                </a:cubicBezTo>
                <a:cubicBezTo>
                  <a:pt x="21362" y="15702"/>
                  <a:pt x="21380" y="15670"/>
                  <a:pt x="21420" y="15670"/>
                </a:cubicBezTo>
                <a:cubicBezTo>
                  <a:pt x="21460" y="15670"/>
                  <a:pt x="21478" y="15702"/>
                  <a:pt x="21478" y="15777"/>
                </a:cubicBezTo>
                <a:cubicBezTo>
                  <a:pt x="21478" y="15835"/>
                  <a:pt x="21485" y="15883"/>
                  <a:pt x="21494" y="15883"/>
                </a:cubicBezTo>
                <a:cubicBezTo>
                  <a:pt x="21503" y="15883"/>
                  <a:pt x="21511" y="15835"/>
                  <a:pt x="21511" y="15777"/>
                </a:cubicBezTo>
                <a:cubicBezTo>
                  <a:pt x="21511" y="15718"/>
                  <a:pt x="21525" y="15670"/>
                  <a:pt x="21544" y="15670"/>
                </a:cubicBezTo>
                <a:cubicBezTo>
                  <a:pt x="21577" y="15670"/>
                  <a:pt x="21577" y="15625"/>
                  <a:pt x="21577" y="8230"/>
                </a:cubicBezTo>
                <a:lnTo>
                  <a:pt x="21577" y="787"/>
                </a:lnTo>
                <a:lnTo>
                  <a:pt x="11176" y="787"/>
                </a:lnTo>
                <a:lnTo>
                  <a:pt x="776" y="787"/>
                </a:lnTo>
                <a:close/>
                <a:moveTo>
                  <a:pt x="107" y="1736"/>
                </a:moveTo>
                <a:cubicBezTo>
                  <a:pt x="57" y="1746"/>
                  <a:pt x="0" y="1827"/>
                  <a:pt x="0" y="1912"/>
                </a:cubicBezTo>
                <a:cubicBezTo>
                  <a:pt x="0" y="1937"/>
                  <a:pt x="48" y="1958"/>
                  <a:pt x="107" y="1958"/>
                </a:cubicBezTo>
                <a:cubicBezTo>
                  <a:pt x="221" y="1956"/>
                  <a:pt x="241" y="1863"/>
                  <a:pt x="152" y="1753"/>
                </a:cubicBezTo>
                <a:cubicBezTo>
                  <a:pt x="139" y="1738"/>
                  <a:pt x="123" y="1733"/>
                  <a:pt x="107" y="1736"/>
                </a:cubicBezTo>
                <a:close/>
                <a:moveTo>
                  <a:pt x="495" y="1921"/>
                </a:moveTo>
                <a:cubicBezTo>
                  <a:pt x="458" y="1921"/>
                  <a:pt x="404" y="2230"/>
                  <a:pt x="420" y="2343"/>
                </a:cubicBezTo>
                <a:cubicBezTo>
                  <a:pt x="426" y="2384"/>
                  <a:pt x="423" y="2416"/>
                  <a:pt x="413" y="2416"/>
                </a:cubicBezTo>
                <a:cubicBezTo>
                  <a:pt x="404" y="2416"/>
                  <a:pt x="396" y="2305"/>
                  <a:pt x="396" y="2169"/>
                </a:cubicBezTo>
                <a:cubicBezTo>
                  <a:pt x="396" y="1849"/>
                  <a:pt x="366" y="1849"/>
                  <a:pt x="318" y="2169"/>
                </a:cubicBezTo>
                <a:cubicBezTo>
                  <a:pt x="270" y="2484"/>
                  <a:pt x="271" y="2559"/>
                  <a:pt x="322" y="2559"/>
                </a:cubicBezTo>
                <a:cubicBezTo>
                  <a:pt x="344" y="2559"/>
                  <a:pt x="363" y="2590"/>
                  <a:pt x="363" y="2629"/>
                </a:cubicBezTo>
                <a:cubicBezTo>
                  <a:pt x="363" y="2721"/>
                  <a:pt x="392" y="2721"/>
                  <a:pt x="399" y="2629"/>
                </a:cubicBezTo>
                <a:cubicBezTo>
                  <a:pt x="402" y="2583"/>
                  <a:pt x="424" y="2589"/>
                  <a:pt x="459" y="2646"/>
                </a:cubicBezTo>
                <a:cubicBezTo>
                  <a:pt x="508" y="2726"/>
                  <a:pt x="517" y="2721"/>
                  <a:pt x="538" y="2598"/>
                </a:cubicBezTo>
                <a:cubicBezTo>
                  <a:pt x="560" y="2465"/>
                  <a:pt x="562" y="2465"/>
                  <a:pt x="583" y="2591"/>
                </a:cubicBezTo>
                <a:cubicBezTo>
                  <a:pt x="600" y="2687"/>
                  <a:pt x="617" y="2709"/>
                  <a:pt x="649" y="2674"/>
                </a:cubicBezTo>
                <a:cubicBezTo>
                  <a:pt x="687" y="2634"/>
                  <a:pt x="693" y="2590"/>
                  <a:pt x="693" y="2359"/>
                </a:cubicBezTo>
                <a:cubicBezTo>
                  <a:pt x="693" y="2211"/>
                  <a:pt x="684" y="2053"/>
                  <a:pt x="673" y="2006"/>
                </a:cubicBezTo>
                <a:cubicBezTo>
                  <a:pt x="645" y="1883"/>
                  <a:pt x="599" y="1901"/>
                  <a:pt x="579" y="2045"/>
                </a:cubicBezTo>
                <a:cubicBezTo>
                  <a:pt x="562" y="2163"/>
                  <a:pt x="560" y="2163"/>
                  <a:pt x="544" y="2045"/>
                </a:cubicBezTo>
                <a:cubicBezTo>
                  <a:pt x="534" y="1976"/>
                  <a:pt x="512" y="1921"/>
                  <a:pt x="495" y="1921"/>
                </a:cubicBezTo>
                <a:close/>
                <a:moveTo>
                  <a:pt x="153" y="2006"/>
                </a:moveTo>
                <a:cubicBezTo>
                  <a:pt x="146" y="2001"/>
                  <a:pt x="138" y="2012"/>
                  <a:pt x="127" y="2039"/>
                </a:cubicBezTo>
                <a:cubicBezTo>
                  <a:pt x="116" y="2070"/>
                  <a:pt x="94" y="2086"/>
                  <a:pt x="78" y="2074"/>
                </a:cubicBezTo>
                <a:cubicBezTo>
                  <a:pt x="57" y="2059"/>
                  <a:pt x="49" y="2101"/>
                  <a:pt x="49" y="2235"/>
                </a:cubicBezTo>
                <a:cubicBezTo>
                  <a:pt x="49" y="2335"/>
                  <a:pt x="57" y="2416"/>
                  <a:pt x="66" y="2416"/>
                </a:cubicBezTo>
                <a:cubicBezTo>
                  <a:pt x="76" y="2416"/>
                  <a:pt x="74" y="2475"/>
                  <a:pt x="62" y="2559"/>
                </a:cubicBezTo>
                <a:cubicBezTo>
                  <a:pt x="45" y="2673"/>
                  <a:pt x="45" y="2728"/>
                  <a:pt x="62" y="2842"/>
                </a:cubicBezTo>
                <a:cubicBezTo>
                  <a:pt x="74" y="2926"/>
                  <a:pt x="76" y="2983"/>
                  <a:pt x="66" y="2983"/>
                </a:cubicBezTo>
                <a:cubicBezTo>
                  <a:pt x="39" y="2983"/>
                  <a:pt x="47" y="3397"/>
                  <a:pt x="75" y="3464"/>
                </a:cubicBezTo>
                <a:cubicBezTo>
                  <a:pt x="99" y="3521"/>
                  <a:pt x="99" y="3535"/>
                  <a:pt x="75" y="3618"/>
                </a:cubicBezTo>
                <a:cubicBezTo>
                  <a:pt x="42" y="3738"/>
                  <a:pt x="42" y="3969"/>
                  <a:pt x="76" y="4024"/>
                </a:cubicBezTo>
                <a:cubicBezTo>
                  <a:pt x="99" y="4062"/>
                  <a:pt x="99" y="4076"/>
                  <a:pt x="78" y="4127"/>
                </a:cubicBezTo>
                <a:cubicBezTo>
                  <a:pt x="62" y="4165"/>
                  <a:pt x="53" y="4302"/>
                  <a:pt x="52" y="4506"/>
                </a:cubicBezTo>
                <a:lnTo>
                  <a:pt x="50" y="4827"/>
                </a:lnTo>
                <a:lnTo>
                  <a:pt x="116" y="4827"/>
                </a:lnTo>
                <a:cubicBezTo>
                  <a:pt x="152" y="4827"/>
                  <a:pt x="181" y="4794"/>
                  <a:pt x="181" y="4755"/>
                </a:cubicBezTo>
                <a:cubicBezTo>
                  <a:pt x="181" y="4716"/>
                  <a:pt x="163" y="4685"/>
                  <a:pt x="140" y="4685"/>
                </a:cubicBezTo>
                <a:cubicBezTo>
                  <a:pt x="117" y="4685"/>
                  <a:pt x="99" y="4653"/>
                  <a:pt x="99" y="4614"/>
                </a:cubicBezTo>
                <a:cubicBezTo>
                  <a:pt x="99" y="4575"/>
                  <a:pt x="117" y="4542"/>
                  <a:pt x="140" y="4542"/>
                </a:cubicBezTo>
                <a:cubicBezTo>
                  <a:pt x="163" y="4542"/>
                  <a:pt x="181" y="4512"/>
                  <a:pt x="181" y="4473"/>
                </a:cubicBezTo>
                <a:cubicBezTo>
                  <a:pt x="181" y="4434"/>
                  <a:pt x="163" y="4401"/>
                  <a:pt x="141" y="4401"/>
                </a:cubicBezTo>
                <a:cubicBezTo>
                  <a:pt x="119" y="4401"/>
                  <a:pt x="96" y="4370"/>
                  <a:pt x="91" y="4331"/>
                </a:cubicBezTo>
                <a:cubicBezTo>
                  <a:pt x="85" y="4290"/>
                  <a:pt x="101" y="4260"/>
                  <a:pt x="129" y="4260"/>
                </a:cubicBezTo>
                <a:cubicBezTo>
                  <a:pt x="175" y="4260"/>
                  <a:pt x="177" y="4245"/>
                  <a:pt x="179" y="3925"/>
                </a:cubicBezTo>
                <a:cubicBezTo>
                  <a:pt x="179" y="3733"/>
                  <a:pt x="172" y="3569"/>
                  <a:pt x="160" y="3538"/>
                </a:cubicBezTo>
                <a:cubicBezTo>
                  <a:pt x="148" y="3504"/>
                  <a:pt x="158" y="3481"/>
                  <a:pt x="185" y="3480"/>
                </a:cubicBezTo>
                <a:cubicBezTo>
                  <a:pt x="223" y="3479"/>
                  <a:pt x="231" y="3448"/>
                  <a:pt x="231" y="3306"/>
                </a:cubicBezTo>
                <a:cubicBezTo>
                  <a:pt x="231" y="3210"/>
                  <a:pt x="218" y="3103"/>
                  <a:pt x="203" y="3067"/>
                </a:cubicBezTo>
                <a:cubicBezTo>
                  <a:pt x="181" y="3014"/>
                  <a:pt x="176" y="2908"/>
                  <a:pt x="179" y="2538"/>
                </a:cubicBezTo>
                <a:cubicBezTo>
                  <a:pt x="182" y="2192"/>
                  <a:pt x="175" y="2023"/>
                  <a:pt x="153" y="2006"/>
                </a:cubicBezTo>
                <a:close/>
                <a:moveTo>
                  <a:pt x="487" y="3552"/>
                </a:moveTo>
                <a:cubicBezTo>
                  <a:pt x="434" y="3552"/>
                  <a:pt x="429" y="3569"/>
                  <a:pt x="429" y="3759"/>
                </a:cubicBezTo>
                <a:cubicBezTo>
                  <a:pt x="429" y="3921"/>
                  <a:pt x="437" y="3972"/>
                  <a:pt x="466" y="3989"/>
                </a:cubicBezTo>
                <a:cubicBezTo>
                  <a:pt x="487" y="4002"/>
                  <a:pt x="503" y="4043"/>
                  <a:pt x="503" y="4082"/>
                </a:cubicBezTo>
                <a:cubicBezTo>
                  <a:pt x="503" y="4121"/>
                  <a:pt x="487" y="4164"/>
                  <a:pt x="466" y="4176"/>
                </a:cubicBezTo>
                <a:cubicBezTo>
                  <a:pt x="446" y="4189"/>
                  <a:pt x="429" y="4230"/>
                  <a:pt x="429" y="4269"/>
                </a:cubicBezTo>
                <a:cubicBezTo>
                  <a:pt x="429" y="4307"/>
                  <a:pt x="453" y="4330"/>
                  <a:pt x="483" y="4317"/>
                </a:cubicBezTo>
                <a:cubicBezTo>
                  <a:pt x="528" y="4299"/>
                  <a:pt x="537" y="4262"/>
                  <a:pt x="542" y="4099"/>
                </a:cubicBezTo>
                <a:cubicBezTo>
                  <a:pt x="546" y="3950"/>
                  <a:pt x="538" y="3888"/>
                  <a:pt x="508" y="3838"/>
                </a:cubicBezTo>
                <a:lnTo>
                  <a:pt x="470" y="3773"/>
                </a:lnTo>
                <a:lnTo>
                  <a:pt x="508" y="3768"/>
                </a:lnTo>
                <a:cubicBezTo>
                  <a:pt x="572" y="3760"/>
                  <a:pt x="552" y="3552"/>
                  <a:pt x="487" y="3552"/>
                </a:cubicBezTo>
                <a:close/>
                <a:moveTo>
                  <a:pt x="628" y="3557"/>
                </a:moveTo>
                <a:cubicBezTo>
                  <a:pt x="615" y="3567"/>
                  <a:pt x="601" y="3600"/>
                  <a:pt x="587" y="3662"/>
                </a:cubicBezTo>
                <a:cubicBezTo>
                  <a:pt x="556" y="3795"/>
                  <a:pt x="553" y="4126"/>
                  <a:pt x="581" y="4249"/>
                </a:cubicBezTo>
                <a:cubicBezTo>
                  <a:pt x="593" y="4298"/>
                  <a:pt x="621" y="4327"/>
                  <a:pt x="643" y="4316"/>
                </a:cubicBezTo>
                <a:cubicBezTo>
                  <a:pt x="678" y="4298"/>
                  <a:pt x="686" y="4253"/>
                  <a:pt x="690" y="4024"/>
                </a:cubicBezTo>
                <a:cubicBezTo>
                  <a:pt x="696" y="3712"/>
                  <a:pt x="667" y="3527"/>
                  <a:pt x="628" y="3557"/>
                </a:cubicBezTo>
                <a:close/>
                <a:moveTo>
                  <a:pt x="339" y="3564"/>
                </a:moveTo>
                <a:cubicBezTo>
                  <a:pt x="328" y="3564"/>
                  <a:pt x="319" y="3570"/>
                  <a:pt x="314" y="3583"/>
                </a:cubicBezTo>
                <a:cubicBezTo>
                  <a:pt x="282" y="3668"/>
                  <a:pt x="296" y="3763"/>
                  <a:pt x="342" y="3773"/>
                </a:cubicBezTo>
                <a:cubicBezTo>
                  <a:pt x="381" y="3781"/>
                  <a:pt x="382" y="3787"/>
                  <a:pt x="351" y="3813"/>
                </a:cubicBezTo>
                <a:cubicBezTo>
                  <a:pt x="304" y="3852"/>
                  <a:pt x="303" y="3947"/>
                  <a:pt x="348" y="3998"/>
                </a:cubicBezTo>
                <a:cubicBezTo>
                  <a:pt x="369" y="4022"/>
                  <a:pt x="378" y="4069"/>
                  <a:pt x="371" y="4119"/>
                </a:cubicBezTo>
                <a:cubicBezTo>
                  <a:pt x="364" y="4164"/>
                  <a:pt x="345" y="4185"/>
                  <a:pt x="328" y="4166"/>
                </a:cubicBezTo>
                <a:cubicBezTo>
                  <a:pt x="308" y="4144"/>
                  <a:pt x="297" y="4167"/>
                  <a:pt x="297" y="4230"/>
                </a:cubicBezTo>
                <a:cubicBezTo>
                  <a:pt x="297" y="4388"/>
                  <a:pt x="391" y="4358"/>
                  <a:pt x="412" y="4194"/>
                </a:cubicBezTo>
                <a:cubicBezTo>
                  <a:pt x="421" y="4118"/>
                  <a:pt x="423" y="4038"/>
                  <a:pt x="415" y="4017"/>
                </a:cubicBezTo>
                <a:cubicBezTo>
                  <a:pt x="407" y="3996"/>
                  <a:pt x="404" y="3901"/>
                  <a:pt x="408" y="3805"/>
                </a:cubicBezTo>
                <a:cubicBezTo>
                  <a:pt x="414" y="3662"/>
                  <a:pt x="408" y="3620"/>
                  <a:pt x="374" y="3583"/>
                </a:cubicBezTo>
                <a:cubicBezTo>
                  <a:pt x="362" y="3571"/>
                  <a:pt x="350" y="3564"/>
                  <a:pt x="339" y="3564"/>
                </a:cubicBezTo>
                <a:close/>
                <a:moveTo>
                  <a:pt x="100" y="4898"/>
                </a:moveTo>
                <a:cubicBezTo>
                  <a:pt x="23" y="4898"/>
                  <a:pt x="-13" y="4964"/>
                  <a:pt x="11" y="5066"/>
                </a:cubicBezTo>
                <a:cubicBezTo>
                  <a:pt x="17" y="5091"/>
                  <a:pt x="58" y="5111"/>
                  <a:pt x="102" y="5111"/>
                </a:cubicBezTo>
                <a:cubicBezTo>
                  <a:pt x="161" y="5111"/>
                  <a:pt x="181" y="5084"/>
                  <a:pt x="181" y="5005"/>
                </a:cubicBezTo>
                <a:cubicBezTo>
                  <a:pt x="181" y="4924"/>
                  <a:pt x="161" y="4898"/>
                  <a:pt x="100" y="4898"/>
                </a:cubicBezTo>
                <a:close/>
                <a:moveTo>
                  <a:pt x="329" y="5252"/>
                </a:moveTo>
                <a:cubicBezTo>
                  <a:pt x="284" y="5252"/>
                  <a:pt x="289" y="5462"/>
                  <a:pt x="334" y="5472"/>
                </a:cubicBezTo>
                <a:cubicBezTo>
                  <a:pt x="362" y="5478"/>
                  <a:pt x="364" y="5489"/>
                  <a:pt x="342" y="5514"/>
                </a:cubicBezTo>
                <a:cubicBezTo>
                  <a:pt x="303" y="5558"/>
                  <a:pt x="306" y="5651"/>
                  <a:pt x="348" y="5699"/>
                </a:cubicBezTo>
                <a:cubicBezTo>
                  <a:pt x="369" y="5722"/>
                  <a:pt x="378" y="5770"/>
                  <a:pt x="371" y="5819"/>
                </a:cubicBezTo>
                <a:cubicBezTo>
                  <a:pt x="364" y="5865"/>
                  <a:pt x="342" y="5883"/>
                  <a:pt x="320" y="5859"/>
                </a:cubicBezTo>
                <a:cubicBezTo>
                  <a:pt x="289" y="5826"/>
                  <a:pt x="284" y="5841"/>
                  <a:pt x="291" y="5929"/>
                </a:cubicBezTo>
                <a:cubicBezTo>
                  <a:pt x="298" y="6004"/>
                  <a:pt x="318" y="6033"/>
                  <a:pt x="353" y="6018"/>
                </a:cubicBezTo>
                <a:cubicBezTo>
                  <a:pt x="393" y="6001"/>
                  <a:pt x="406" y="5958"/>
                  <a:pt x="411" y="5819"/>
                </a:cubicBezTo>
                <a:lnTo>
                  <a:pt x="417" y="5641"/>
                </a:lnTo>
                <a:lnTo>
                  <a:pt x="428" y="5819"/>
                </a:lnTo>
                <a:cubicBezTo>
                  <a:pt x="441" y="6042"/>
                  <a:pt x="508" y="6101"/>
                  <a:pt x="540" y="5919"/>
                </a:cubicBezTo>
                <a:cubicBezTo>
                  <a:pt x="560" y="5797"/>
                  <a:pt x="562" y="5797"/>
                  <a:pt x="583" y="5919"/>
                </a:cubicBezTo>
                <a:cubicBezTo>
                  <a:pt x="596" y="5996"/>
                  <a:pt x="620" y="6036"/>
                  <a:pt x="645" y="6021"/>
                </a:cubicBezTo>
                <a:cubicBezTo>
                  <a:pt x="678" y="6001"/>
                  <a:pt x="686" y="5950"/>
                  <a:pt x="690" y="5725"/>
                </a:cubicBezTo>
                <a:cubicBezTo>
                  <a:pt x="693" y="5576"/>
                  <a:pt x="686" y="5409"/>
                  <a:pt x="675" y="5353"/>
                </a:cubicBezTo>
                <a:cubicBezTo>
                  <a:pt x="649" y="5216"/>
                  <a:pt x="599" y="5225"/>
                  <a:pt x="580" y="5371"/>
                </a:cubicBezTo>
                <a:cubicBezTo>
                  <a:pt x="566" y="5482"/>
                  <a:pt x="563" y="5482"/>
                  <a:pt x="536" y="5367"/>
                </a:cubicBezTo>
                <a:cubicBezTo>
                  <a:pt x="499" y="5207"/>
                  <a:pt x="460" y="5245"/>
                  <a:pt x="434" y="5465"/>
                </a:cubicBezTo>
                <a:cubicBezTo>
                  <a:pt x="414" y="5631"/>
                  <a:pt x="413" y="5632"/>
                  <a:pt x="413" y="5489"/>
                </a:cubicBezTo>
                <a:cubicBezTo>
                  <a:pt x="412" y="5333"/>
                  <a:pt x="384" y="5252"/>
                  <a:pt x="329" y="5252"/>
                </a:cubicBezTo>
                <a:close/>
                <a:moveTo>
                  <a:pt x="41" y="5322"/>
                </a:moveTo>
                <a:cubicBezTo>
                  <a:pt x="-8" y="5322"/>
                  <a:pt x="-13" y="5464"/>
                  <a:pt x="31" y="5634"/>
                </a:cubicBezTo>
                <a:cubicBezTo>
                  <a:pt x="51" y="5711"/>
                  <a:pt x="59" y="5811"/>
                  <a:pt x="53" y="5905"/>
                </a:cubicBezTo>
                <a:cubicBezTo>
                  <a:pt x="47" y="6000"/>
                  <a:pt x="55" y="6087"/>
                  <a:pt x="75" y="6149"/>
                </a:cubicBezTo>
                <a:cubicBezTo>
                  <a:pt x="109" y="6256"/>
                  <a:pt x="118" y="6262"/>
                  <a:pt x="155" y="6201"/>
                </a:cubicBezTo>
                <a:cubicBezTo>
                  <a:pt x="186" y="6150"/>
                  <a:pt x="191" y="5751"/>
                  <a:pt x="161" y="5742"/>
                </a:cubicBezTo>
                <a:cubicBezTo>
                  <a:pt x="144" y="5738"/>
                  <a:pt x="144" y="5729"/>
                  <a:pt x="161" y="5701"/>
                </a:cubicBezTo>
                <a:cubicBezTo>
                  <a:pt x="202" y="5629"/>
                  <a:pt x="182" y="5465"/>
                  <a:pt x="132" y="5465"/>
                </a:cubicBezTo>
                <a:cubicBezTo>
                  <a:pt x="105" y="5465"/>
                  <a:pt x="82" y="5433"/>
                  <a:pt x="82" y="5394"/>
                </a:cubicBezTo>
                <a:cubicBezTo>
                  <a:pt x="82" y="5355"/>
                  <a:pt x="64" y="5322"/>
                  <a:pt x="41" y="5322"/>
                </a:cubicBezTo>
                <a:close/>
                <a:moveTo>
                  <a:pt x="74" y="6457"/>
                </a:moveTo>
                <a:cubicBezTo>
                  <a:pt x="59" y="6457"/>
                  <a:pt x="49" y="6523"/>
                  <a:pt x="49" y="6634"/>
                </a:cubicBezTo>
                <a:cubicBezTo>
                  <a:pt x="49" y="6793"/>
                  <a:pt x="56" y="6812"/>
                  <a:pt x="115" y="6812"/>
                </a:cubicBezTo>
                <a:cubicBezTo>
                  <a:pt x="190" y="6812"/>
                  <a:pt x="206" y="6691"/>
                  <a:pt x="136" y="6656"/>
                </a:cubicBezTo>
                <a:cubicBezTo>
                  <a:pt x="110" y="6644"/>
                  <a:pt x="92" y="6595"/>
                  <a:pt x="95" y="6545"/>
                </a:cubicBezTo>
                <a:cubicBezTo>
                  <a:pt x="97" y="6496"/>
                  <a:pt x="88" y="6457"/>
                  <a:pt x="74" y="6457"/>
                </a:cubicBezTo>
                <a:close/>
                <a:moveTo>
                  <a:pt x="97" y="6881"/>
                </a:moveTo>
                <a:cubicBezTo>
                  <a:pt x="57" y="6881"/>
                  <a:pt x="38" y="7072"/>
                  <a:pt x="62" y="7239"/>
                </a:cubicBezTo>
                <a:cubicBezTo>
                  <a:pt x="84" y="7386"/>
                  <a:pt x="54" y="7732"/>
                  <a:pt x="20" y="7732"/>
                </a:cubicBezTo>
                <a:cubicBezTo>
                  <a:pt x="9" y="7733"/>
                  <a:pt x="0" y="7765"/>
                  <a:pt x="0" y="7804"/>
                </a:cubicBezTo>
                <a:cubicBezTo>
                  <a:pt x="0" y="7843"/>
                  <a:pt x="41" y="7874"/>
                  <a:pt x="91" y="7874"/>
                </a:cubicBezTo>
                <a:cubicBezTo>
                  <a:pt x="179" y="7874"/>
                  <a:pt x="181" y="7870"/>
                  <a:pt x="181" y="7677"/>
                </a:cubicBezTo>
                <a:cubicBezTo>
                  <a:pt x="181" y="7568"/>
                  <a:pt x="172" y="7439"/>
                  <a:pt x="162" y="7392"/>
                </a:cubicBezTo>
                <a:cubicBezTo>
                  <a:pt x="146" y="7326"/>
                  <a:pt x="146" y="7307"/>
                  <a:pt x="162" y="7307"/>
                </a:cubicBezTo>
                <a:cubicBezTo>
                  <a:pt x="173" y="7307"/>
                  <a:pt x="181" y="7212"/>
                  <a:pt x="181" y="7094"/>
                </a:cubicBezTo>
                <a:cubicBezTo>
                  <a:pt x="181" y="6849"/>
                  <a:pt x="150" y="6802"/>
                  <a:pt x="146" y="7042"/>
                </a:cubicBezTo>
                <a:lnTo>
                  <a:pt x="144" y="7200"/>
                </a:lnTo>
                <a:lnTo>
                  <a:pt x="137" y="7042"/>
                </a:lnTo>
                <a:cubicBezTo>
                  <a:pt x="132" y="6941"/>
                  <a:pt x="118" y="6881"/>
                  <a:pt x="97" y="6881"/>
                </a:cubicBezTo>
                <a:close/>
                <a:moveTo>
                  <a:pt x="487" y="6881"/>
                </a:moveTo>
                <a:cubicBezTo>
                  <a:pt x="432" y="6881"/>
                  <a:pt x="429" y="6896"/>
                  <a:pt x="429" y="7119"/>
                </a:cubicBezTo>
                <a:cubicBezTo>
                  <a:pt x="429" y="7298"/>
                  <a:pt x="436" y="7353"/>
                  <a:pt x="458" y="7349"/>
                </a:cubicBezTo>
                <a:cubicBezTo>
                  <a:pt x="501" y="7340"/>
                  <a:pt x="509" y="7481"/>
                  <a:pt x="466" y="7507"/>
                </a:cubicBezTo>
                <a:cubicBezTo>
                  <a:pt x="446" y="7520"/>
                  <a:pt x="429" y="7561"/>
                  <a:pt x="429" y="7600"/>
                </a:cubicBezTo>
                <a:cubicBezTo>
                  <a:pt x="429" y="7639"/>
                  <a:pt x="453" y="7661"/>
                  <a:pt x="483" y="7649"/>
                </a:cubicBezTo>
                <a:cubicBezTo>
                  <a:pt x="528" y="7630"/>
                  <a:pt x="537" y="7594"/>
                  <a:pt x="542" y="7431"/>
                </a:cubicBezTo>
                <a:cubicBezTo>
                  <a:pt x="546" y="7281"/>
                  <a:pt x="538" y="7220"/>
                  <a:pt x="508" y="7169"/>
                </a:cubicBezTo>
                <a:lnTo>
                  <a:pt x="470" y="7105"/>
                </a:lnTo>
                <a:lnTo>
                  <a:pt x="508" y="7099"/>
                </a:lnTo>
                <a:cubicBezTo>
                  <a:pt x="572" y="7091"/>
                  <a:pt x="552" y="6881"/>
                  <a:pt x="487" y="6881"/>
                </a:cubicBezTo>
                <a:close/>
                <a:moveTo>
                  <a:pt x="625" y="6881"/>
                </a:moveTo>
                <a:cubicBezTo>
                  <a:pt x="573" y="6881"/>
                  <a:pt x="540" y="7401"/>
                  <a:pt x="581" y="7579"/>
                </a:cubicBezTo>
                <a:cubicBezTo>
                  <a:pt x="593" y="7627"/>
                  <a:pt x="621" y="7658"/>
                  <a:pt x="643" y="7647"/>
                </a:cubicBezTo>
                <a:cubicBezTo>
                  <a:pt x="679" y="7629"/>
                  <a:pt x="685" y="7585"/>
                  <a:pt x="690" y="7345"/>
                </a:cubicBezTo>
                <a:cubicBezTo>
                  <a:pt x="695" y="7082"/>
                  <a:pt x="667" y="6881"/>
                  <a:pt x="625" y="6881"/>
                </a:cubicBezTo>
                <a:close/>
                <a:moveTo>
                  <a:pt x="355" y="6900"/>
                </a:moveTo>
                <a:cubicBezTo>
                  <a:pt x="347" y="6900"/>
                  <a:pt x="339" y="6904"/>
                  <a:pt x="331" y="6916"/>
                </a:cubicBezTo>
                <a:cubicBezTo>
                  <a:pt x="286" y="6977"/>
                  <a:pt x="285" y="7165"/>
                  <a:pt x="330" y="7115"/>
                </a:cubicBezTo>
                <a:cubicBezTo>
                  <a:pt x="352" y="7090"/>
                  <a:pt x="363" y="7113"/>
                  <a:pt x="363" y="7181"/>
                </a:cubicBezTo>
                <a:cubicBezTo>
                  <a:pt x="363" y="7238"/>
                  <a:pt x="348" y="7343"/>
                  <a:pt x="330" y="7413"/>
                </a:cubicBezTo>
                <a:cubicBezTo>
                  <a:pt x="312" y="7484"/>
                  <a:pt x="297" y="7569"/>
                  <a:pt x="297" y="7602"/>
                </a:cubicBezTo>
                <a:cubicBezTo>
                  <a:pt x="297" y="7635"/>
                  <a:pt x="323" y="7661"/>
                  <a:pt x="355" y="7661"/>
                </a:cubicBezTo>
                <a:cubicBezTo>
                  <a:pt x="386" y="7661"/>
                  <a:pt x="413" y="7630"/>
                  <a:pt x="413" y="7591"/>
                </a:cubicBezTo>
                <a:cubicBezTo>
                  <a:pt x="413" y="7552"/>
                  <a:pt x="400" y="7520"/>
                  <a:pt x="385" y="7520"/>
                </a:cubicBezTo>
                <a:cubicBezTo>
                  <a:pt x="360" y="7520"/>
                  <a:pt x="360" y="7511"/>
                  <a:pt x="385" y="7391"/>
                </a:cubicBezTo>
                <a:cubicBezTo>
                  <a:pt x="430" y="7176"/>
                  <a:pt x="408" y="6903"/>
                  <a:pt x="355" y="6900"/>
                </a:cubicBezTo>
                <a:close/>
                <a:moveTo>
                  <a:pt x="119" y="7959"/>
                </a:moveTo>
                <a:lnTo>
                  <a:pt x="57" y="7980"/>
                </a:lnTo>
                <a:lnTo>
                  <a:pt x="53" y="8353"/>
                </a:lnTo>
                <a:lnTo>
                  <a:pt x="48" y="8725"/>
                </a:lnTo>
                <a:lnTo>
                  <a:pt x="115" y="8725"/>
                </a:lnTo>
                <a:cubicBezTo>
                  <a:pt x="163" y="8725"/>
                  <a:pt x="181" y="8695"/>
                  <a:pt x="181" y="8619"/>
                </a:cubicBezTo>
                <a:cubicBezTo>
                  <a:pt x="181" y="8548"/>
                  <a:pt x="163" y="8509"/>
                  <a:pt x="127" y="8502"/>
                </a:cubicBezTo>
                <a:lnTo>
                  <a:pt x="74" y="8489"/>
                </a:lnTo>
                <a:lnTo>
                  <a:pt x="127" y="8462"/>
                </a:lnTo>
                <a:cubicBezTo>
                  <a:pt x="198" y="8424"/>
                  <a:pt x="201" y="8230"/>
                  <a:pt x="131" y="8230"/>
                </a:cubicBezTo>
                <a:cubicBezTo>
                  <a:pt x="101" y="8230"/>
                  <a:pt x="85" y="8199"/>
                  <a:pt x="91" y="8158"/>
                </a:cubicBezTo>
                <a:cubicBezTo>
                  <a:pt x="96" y="8119"/>
                  <a:pt x="119" y="8087"/>
                  <a:pt x="141" y="8087"/>
                </a:cubicBezTo>
                <a:cubicBezTo>
                  <a:pt x="163" y="8087"/>
                  <a:pt x="181" y="8053"/>
                  <a:pt x="181" y="8012"/>
                </a:cubicBezTo>
                <a:cubicBezTo>
                  <a:pt x="181" y="7968"/>
                  <a:pt x="155" y="7946"/>
                  <a:pt x="119" y="7959"/>
                </a:cubicBezTo>
                <a:close/>
                <a:moveTo>
                  <a:pt x="488" y="8587"/>
                </a:moveTo>
                <a:cubicBezTo>
                  <a:pt x="466" y="8580"/>
                  <a:pt x="445" y="8601"/>
                  <a:pt x="437" y="8655"/>
                </a:cubicBezTo>
                <a:cubicBezTo>
                  <a:pt x="419" y="8783"/>
                  <a:pt x="423" y="9142"/>
                  <a:pt x="445" y="9253"/>
                </a:cubicBezTo>
                <a:cubicBezTo>
                  <a:pt x="472" y="9392"/>
                  <a:pt x="502" y="9392"/>
                  <a:pt x="535" y="9252"/>
                </a:cubicBezTo>
                <a:cubicBezTo>
                  <a:pt x="559" y="9150"/>
                  <a:pt x="563" y="9150"/>
                  <a:pt x="587" y="9252"/>
                </a:cubicBezTo>
                <a:cubicBezTo>
                  <a:pt x="644" y="9496"/>
                  <a:pt x="698" y="9305"/>
                  <a:pt x="690" y="8889"/>
                </a:cubicBezTo>
                <a:cubicBezTo>
                  <a:pt x="686" y="8663"/>
                  <a:pt x="678" y="8614"/>
                  <a:pt x="645" y="8594"/>
                </a:cubicBezTo>
                <a:cubicBezTo>
                  <a:pt x="621" y="8580"/>
                  <a:pt x="596" y="8617"/>
                  <a:pt x="585" y="8683"/>
                </a:cubicBezTo>
                <a:cubicBezTo>
                  <a:pt x="567" y="8784"/>
                  <a:pt x="563" y="8785"/>
                  <a:pt x="545" y="8690"/>
                </a:cubicBezTo>
                <a:cubicBezTo>
                  <a:pt x="533" y="8629"/>
                  <a:pt x="510" y="8594"/>
                  <a:pt x="488" y="8587"/>
                </a:cubicBezTo>
                <a:close/>
                <a:moveTo>
                  <a:pt x="351" y="8596"/>
                </a:moveTo>
                <a:cubicBezTo>
                  <a:pt x="310" y="8579"/>
                  <a:pt x="297" y="8602"/>
                  <a:pt x="297" y="8690"/>
                </a:cubicBezTo>
                <a:cubicBezTo>
                  <a:pt x="297" y="8773"/>
                  <a:pt x="306" y="8792"/>
                  <a:pt x="330" y="8760"/>
                </a:cubicBezTo>
                <a:cubicBezTo>
                  <a:pt x="352" y="8729"/>
                  <a:pt x="363" y="8748"/>
                  <a:pt x="363" y="8816"/>
                </a:cubicBezTo>
                <a:cubicBezTo>
                  <a:pt x="363" y="8871"/>
                  <a:pt x="348" y="8974"/>
                  <a:pt x="330" y="9044"/>
                </a:cubicBezTo>
                <a:cubicBezTo>
                  <a:pt x="312" y="9115"/>
                  <a:pt x="297" y="9215"/>
                  <a:pt x="297" y="9267"/>
                </a:cubicBezTo>
                <a:cubicBezTo>
                  <a:pt x="297" y="9329"/>
                  <a:pt x="317" y="9363"/>
                  <a:pt x="355" y="9363"/>
                </a:cubicBezTo>
                <a:cubicBezTo>
                  <a:pt x="395" y="9363"/>
                  <a:pt x="413" y="9331"/>
                  <a:pt x="413" y="9257"/>
                </a:cubicBezTo>
                <a:cubicBezTo>
                  <a:pt x="413" y="9198"/>
                  <a:pt x="401" y="9150"/>
                  <a:pt x="387" y="9150"/>
                </a:cubicBezTo>
                <a:cubicBezTo>
                  <a:pt x="363" y="9150"/>
                  <a:pt x="363" y="9138"/>
                  <a:pt x="387" y="9035"/>
                </a:cubicBezTo>
                <a:cubicBezTo>
                  <a:pt x="432" y="8845"/>
                  <a:pt x="413" y="8622"/>
                  <a:pt x="351" y="8596"/>
                </a:cubicBezTo>
                <a:close/>
                <a:moveTo>
                  <a:pt x="115" y="8796"/>
                </a:moveTo>
                <a:cubicBezTo>
                  <a:pt x="79" y="8796"/>
                  <a:pt x="49" y="8827"/>
                  <a:pt x="49" y="8866"/>
                </a:cubicBezTo>
                <a:cubicBezTo>
                  <a:pt x="49" y="8905"/>
                  <a:pt x="71" y="8938"/>
                  <a:pt x="99" y="8938"/>
                </a:cubicBezTo>
                <a:cubicBezTo>
                  <a:pt x="126" y="8938"/>
                  <a:pt x="148" y="8970"/>
                  <a:pt x="148" y="9009"/>
                </a:cubicBezTo>
                <a:cubicBezTo>
                  <a:pt x="148" y="9048"/>
                  <a:pt x="126" y="9079"/>
                  <a:pt x="99" y="9079"/>
                </a:cubicBezTo>
                <a:cubicBezTo>
                  <a:pt x="66" y="9079"/>
                  <a:pt x="49" y="9114"/>
                  <a:pt x="49" y="9185"/>
                </a:cubicBezTo>
                <a:cubicBezTo>
                  <a:pt x="49" y="9244"/>
                  <a:pt x="59" y="9294"/>
                  <a:pt x="70" y="9297"/>
                </a:cubicBezTo>
                <a:cubicBezTo>
                  <a:pt x="86" y="9301"/>
                  <a:pt x="86" y="9310"/>
                  <a:pt x="70" y="9339"/>
                </a:cubicBezTo>
                <a:cubicBezTo>
                  <a:pt x="59" y="9359"/>
                  <a:pt x="49" y="9468"/>
                  <a:pt x="49" y="9581"/>
                </a:cubicBezTo>
                <a:cubicBezTo>
                  <a:pt x="49" y="9775"/>
                  <a:pt x="53" y="9789"/>
                  <a:pt x="115" y="9789"/>
                </a:cubicBezTo>
                <a:cubicBezTo>
                  <a:pt x="163" y="9789"/>
                  <a:pt x="181" y="9759"/>
                  <a:pt x="181" y="9682"/>
                </a:cubicBezTo>
                <a:cubicBezTo>
                  <a:pt x="181" y="9612"/>
                  <a:pt x="163" y="9571"/>
                  <a:pt x="127" y="9564"/>
                </a:cubicBezTo>
                <a:lnTo>
                  <a:pt x="74" y="9553"/>
                </a:lnTo>
                <a:lnTo>
                  <a:pt x="127" y="9524"/>
                </a:lnTo>
                <a:cubicBezTo>
                  <a:pt x="179" y="9496"/>
                  <a:pt x="207" y="9299"/>
                  <a:pt x="161" y="9287"/>
                </a:cubicBezTo>
                <a:cubicBezTo>
                  <a:pt x="144" y="9282"/>
                  <a:pt x="144" y="9273"/>
                  <a:pt x="161" y="9245"/>
                </a:cubicBezTo>
                <a:cubicBezTo>
                  <a:pt x="172" y="9225"/>
                  <a:pt x="181" y="9116"/>
                  <a:pt x="181" y="9002"/>
                </a:cubicBezTo>
                <a:cubicBezTo>
                  <a:pt x="181" y="8808"/>
                  <a:pt x="177" y="8796"/>
                  <a:pt x="115" y="8796"/>
                </a:cubicBezTo>
                <a:close/>
                <a:moveTo>
                  <a:pt x="107" y="9895"/>
                </a:moveTo>
                <a:cubicBezTo>
                  <a:pt x="-7" y="9895"/>
                  <a:pt x="-23" y="9931"/>
                  <a:pt x="37" y="10056"/>
                </a:cubicBezTo>
                <a:cubicBezTo>
                  <a:pt x="85" y="10155"/>
                  <a:pt x="119" y="10159"/>
                  <a:pt x="172" y="10073"/>
                </a:cubicBezTo>
                <a:cubicBezTo>
                  <a:pt x="243" y="9958"/>
                  <a:pt x="220" y="9895"/>
                  <a:pt x="107" y="9895"/>
                </a:cubicBezTo>
                <a:close/>
                <a:moveTo>
                  <a:pt x="338" y="10284"/>
                </a:moveTo>
                <a:cubicBezTo>
                  <a:pt x="315" y="10284"/>
                  <a:pt x="297" y="10317"/>
                  <a:pt x="297" y="10356"/>
                </a:cubicBezTo>
                <a:cubicBezTo>
                  <a:pt x="297" y="10395"/>
                  <a:pt x="308" y="10425"/>
                  <a:pt x="322" y="10425"/>
                </a:cubicBezTo>
                <a:cubicBezTo>
                  <a:pt x="338" y="10425"/>
                  <a:pt x="346" y="10497"/>
                  <a:pt x="346" y="10638"/>
                </a:cubicBezTo>
                <a:cubicBezTo>
                  <a:pt x="346" y="10780"/>
                  <a:pt x="338" y="10851"/>
                  <a:pt x="322" y="10851"/>
                </a:cubicBezTo>
                <a:cubicBezTo>
                  <a:pt x="296" y="10851"/>
                  <a:pt x="289" y="10935"/>
                  <a:pt x="308" y="11017"/>
                </a:cubicBezTo>
                <a:cubicBezTo>
                  <a:pt x="330" y="11113"/>
                  <a:pt x="413" y="11066"/>
                  <a:pt x="413" y="10957"/>
                </a:cubicBezTo>
                <a:cubicBezTo>
                  <a:pt x="413" y="10899"/>
                  <a:pt x="405" y="10851"/>
                  <a:pt x="396" y="10851"/>
                </a:cubicBezTo>
                <a:cubicBezTo>
                  <a:pt x="387" y="10851"/>
                  <a:pt x="379" y="10724"/>
                  <a:pt x="379" y="10568"/>
                </a:cubicBezTo>
                <a:cubicBezTo>
                  <a:pt x="379" y="10313"/>
                  <a:pt x="375" y="10284"/>
                  <a:pt x="338" y="10284"/>
                </a:cubicBezTo>
                <a:close/>
                <a:moveTo>
                  <a:pt x="487" y="10284"/>
                </a:moveTo>
                <a:cubicBezTo>
                  <a:pt x="434" y="10284"/>
                  <a:pt x="429" y="10303"/>
                  <a:pt x="429" y="10485"/>
                </a:cubicBezTo>
                <a:cubicBezTo>
                  <a:pt x="429" y="10631"/>
                  <a:pt x="437" y="10684"/>
                  <a:pt x="458" y="10680"/>
                </a:cubicBezTo>
                <a:cubicBezTo>
                  <a:pt x="501" y="10672"/>
                  <a:pt x="509" y="10813"/>
                  <a:pt x="466" y="10839"/>
                </a:cubicBezTo>
                <a:cubicBezTo>
                  <a:pt x="426" y="10864"/>
                  <a:pt x="417" y="10960"/>
                  <a:pt x="450" y="11017"/>
                </a:cubicBezTo>
                <a:cubicBezTo>
                  <a:pt x="461" y="11036"/>
                  <a:pt x="473" y="11056"/>
                  <a:pt x="475" y="11059"/>
                </a:cubicBezTo>
                <a:cubicBezTo>
                  <a:pt x="478" y="11062"/>
                  <a:pt x="495" y="11031"/>
                  <a:pt x="512" y="10991"/>
                </a:cubicBezTo>
                <a:cubicBezTo>
                  <a:pt x="558" y="10887"/>
                  <a:pt x="555" y="10580"/>
                  <a:pt x="508" y="10499"/>
                </a:cubicBezTo>
                <a:lnTo>
                  <a:pt x="470" y="10434"/>
                </a:lnTo>
                <a:lnTo>
                  <a:pt x="508" y="10431"/>
                </a:lnTo>
                <a:cubicBezTo>
                  <a:pt x="569" y="10423"/>
                  <a:pt x="549" y="10284"/>
                  <a:pt x="487" y="10284"/>
                </a:cubicBezTo>
                <a:close/>
                <a:moveTo>
                  <a:pt x="647" y="10296"/>
                </a:moveTo>
                <a:cubicBezTo>
                  <a:pt x="626" y="10284"/>
                  <a:pt x="598" y="10312"/>
                  <a:pt x="585" y="10359"/>
                </a:cubicBezTo>
                <a:cubicBezTo>
                  <a:pt x="553" y="10472"/>
                  <a:pt x="555" y="10813"/>
                  <a:pt x="587" y="10952"/>
                </a:cubicBezTo>
                <a:cubicBezTo>
                  <a:pt x="601" y="11013"/>
                  <a:pt x="618" y="11064"/>
                  <a:pt x="625" y="11064"/>
                </a:cubicBezTo>
                <a:cubicBezTo>
                  <a:pt x="700" y="11064"/>
                  <a:pt x="721" y="10341"/>
                  <a:pt x="647" y="10296"/>
                </a:cubicBezTo>
                <a:close/>
                <a:moveTo>
                  <a:pt x="67" y="10432"/>
                </a:moveTo>
                <a:cubicBezTo>
                  <a:pt x="53" y="10427"/>
                  <a:pt x="49" y="10450"/>
                  <a:pt x="49" y="10499"/>
                </a:cubicBezTo>
                <a:cubicBezTo>
                  <a:pt x="49" y="10539"/>
                  <a:pt x="66" y="10599"/>
                  <a:pt x="86" y="10631"/>
                </a:cubicBezTo>
                <a:cubicBezTo>
                  <a:pt x="123" y="10689"/>
                  <a:pt x="123" y="10690"/>
                  <a:pt x="89" y="10736"/>
                </a:cubicBezTo>
                <a:cubicBezTo>
                  <a:pt x="45" y="10795"/>
                  <a:pt x="35" y="11258"/>
                  <a:pt x="76" y="11325"/>
                </a:cubicBezTo>
                <a:cubicBezTo>
                  <a:pt x="100" y="11364"/>
                  <a:pt x="100" y="11374"/>
                  <a:pt x="76" y="11432"/>
                </a:cubicBezTo>
                <a:cubicBezTo>
                  <a:pt x="38" y="11522"/>
                  <a:pt x="40" y="11914"/>
                  <a:pt x="78" y="11917"/>
                </a:cubicBezTo>
                <a:cubicBezTo>
                  <a:pt x="105" y="11919"/>
                  <a:pt x="105" y="11923"/>
                  <a:pt x="78" y="11992"/>
                </a:cubicBezTo>
                <a:cubicBezTo>
                  <a:pt x="37" y="12094"/>
                  <a:pt x="42" y="12332"/>
                  <a:pt x="86" y="12409"/>
                </a:cubicBezTo>
                <a:lnTo>
                  <a:pt x="123" y="12473"/>
                </a:lnTo>
                <a:lnTo>
                  <a:pt x="86" y="12477"/>
                </a:lnTo>
                <a:cubicBezTo>
                  <a:pt x="26" y="12484"/>
                  <a:pt x="40" y="12692"/>
                  <a:pt x="103" y="12705"/>
                </a:cubicBezTo>
                <a:lnTo>
                  <a:pt x="157" y="12717"/>
                </a:lnTo>
                <a:lnTo>
                  <a:pt x="103" y="12745"/>
                </a:lnTo>
                <a:cubicBezTo>
                  <a:pt x="69" y="12763"/>
                  <a:pt x="49" y="12813"/>
                  <a:pt x="49" y="12880"/>
                </a:cubicBezTo>
                <a:cubicBezTo>
                  <a:pt x="49" y="12959"/>
                  <a:pt x="65" y="12981"/>
                  <a:pt x="111" y="12965"/>
                </a:cubicBezTo>
                <a:cubicBezTo>
                  <a:pt x="168" y="12945"/>
                  <a:pt x="173" y="12922"/>
                  <a:pt x="178" y="12712"/>
                </a:cubicBezTo>
                <a:cubicBezTo>
                  <a:pt x="182" y="12531"/>
                  <a:pt x="177" y="12480"/>
                  <a:pt x="153" y="12473"/>
                </a:cubicBezTo>
                <a:cubicBezTo>
                  <a:pt x="126" y="12466"/>
                  <a:pt x="126" y="12462"/>
                  <a:pt x="152" y="12433"/>
                </a:cubicBezTo>
                <a:cubicBezTo>
                  <a:pt x="175" y="12408"/>
                  <a:pt x="180" y="12327"/>
                  <a:pt x="179" y="12051"/>
                </a:cubicBezTo>
                <a:cubicBezTo>
                  <a:pt x="177" y="11711"/>
                  <a:pt x="176" y="11701"/>
                  <a:pt x="125" y="11690"/>
                </a:cubicBezTo>
                <a:lnTo>
                  <a:pt x="74" y="11680"/>
                </a:lnTo>
                <a:lnTo>
                  <a:pt x="127" y="11650"/>
                </a:lnTo>
                <a:cubicBezTo>
                  <a:pt x="179" y="11622"/>
                  <a:pt x="207" y="11425"/>
                  <a:pt x="161" y="11413"/>
                </a:cubicBezTo>
                <a:cubicBezTo>
                  <a:pt x="144" y="11408"/>
                  <a:pt x="144" y="11399"/>
                  <a:pt x="161" y="11371"/>
                </a:cubicBezTo>
                <a:cubicBezTo>
                  <a:pt x="185" y="11329"/>
                  <a:pt x="189" y="10923"/>
                  <a:pt x="165" y="10923"/>
                </a:cubicBezTo>
                <a:cubicBezTo>
                  <a:pt x="156" y="10923"/>
                  <a:pt x="148" y="10986"/>
                  <a:pt x="148" y="11064"/>
                </a:cubicBezTo>
                <a:cubicBezTo>
                  <a:pt x="148" y="11142"/>
                  <a:pt x="138" y="11205"/>
                  <a:pt x="126" y="11205"/>
                </a:cubicBezTo>
                <a:cubicBezTo>
                  <a:pt x="94" y="11205"/>
                  <a:pt x="85" y="11143"/>
                  <a:pt x="94" y="10994"/>
                </a:cubicBezTo>
                <a:cubicBezTo>
                  <a:pt x="103" y="10846"/>
                  <a:pt x="185" y="10725"/>
                  <a:pt x="195" y="10846"/>
                </a:cubicBezTo>
                <a:cubicBezTo>
                  <a:pt x="205" y="10974"/>
                  <a:pt x="231" y="10930"/>
                  <a:pt x="231" y="10787"/>
                </a:cubicBezTo>
                <a:cubicBezTo>
                  <a:pt x="231" y="10689"/>
                  <a:pt x="209" y="10620"/>
                  <a:pt x="153" y="10539"/>
                </a:cubicBezTo>
                <a:cubicBezTo>
                  <a:pt x="108" y="10473"/>
                  <a:pt x="82" y="10438"/>
                  <a:pt x="67" y="10432"/>
                </a:cubicBezTo>
                <a:close/>
                <a:moveTo>
                  <a:pt x="338" y="11915"/>
                </a:moveTo>
                <a:cubicBezTo>
                  <a:pt x="312" y="11915"/>
                  <a:pt x="297" y="11955"/>
                  <a:pt x="297" y="12021"/>
                </a:cubicBezTo>
                <a:cubicBezTo>
                  <a:pt x="297" y="12080"/>
                  <a:pt x="308" y="12128"/>
                  <a:pt x="322" y="12128"/>
                </a:cubicBezTo>
                <a:cubicBezTo>
                  <a:pt x="337" y="12128"/>
                  <a:pt x="346" y="12194"/>
                  <a:pt x="346" y="12304"/>
                </a:cubicBezTo>
                <a:cubicBezTo>
                  <a:pt x="346" y="12414"/>
                  <a:pt x="337" y="12482"/>
                  <a:pt x="322" y="12482"/>
                </a:cubicBezTo>
                <a:cubicBezTo>
                  <a:pt x="308" y="12482"/>
                  <a:pt x="297" y="12530"/>
                  <a:pt x="297" y="12588"/>
                </a:cubicBezTo>
                <a:cubicBezTo>
                  <a:pt x="297" y="12663"/>
                  <a:pt x="314" y="12695"/>
                  <a:pt x="355" y="12695"/>
                </a:cubicBezTo>
                <a:cubicBezTo>
                  <a:pt x="395" y="12695"/>
                  <a:pt x="413" y="12663"/>
                  <a:pt x="413" y="12588"/>
                </a:cubicBezTo>
                <a:cubicBezTo>
                  <a:pt x="413" y="12530"/>
                  <a:pt x="405" y="12482"/>
                  <a:pt x="396" y="12482"/>
                </a:cubicBezTo>
                <a:cubicBezTo>
                  <a:pt x="387" y="12482"/>
                  <a:pt x="379" y="12353"/>
                  <a:pt x="379" y="12198"/>
                </a:cubicBezTo>
                <a:cubicBezTo>
                  <a:pt x="379" y="11942"/>
                  <a:pt x="375" y="11915"/>
                  <a:pt x="338" y="11915"/>
                </a:cubicBezTo>
                <a:close/>
                <a:moveTo>
                  <a:pt x="484" y="11915"/>
                </a:moveTo>
                <a:cubicBezTo>
                  <a:pt x="419" y="11915"/>
                  <a:pt x="399" y="12321"/>
                  <a:pt x="450" y="12606"/>
                </a:cubicBezTo>
                <a:cubicBezTo>
                  <a:pt x="472" y="12726"/>
                  <a:pt x="504" y="12717"/>
                  <a:pt x="535" y="12583"/>
                </a:cubicBezTo>
                <a:cubicBezTo>
                  <a:pt x="559" y="12482"/>
                  <a:pt x="563" y="12482"/>
                  <a:pt x="587" y="12583"/>
                </a:cubicBezTo>
                <a:cubicBezTo>
                  <a:pt x="644" y="12828"/>
                  <a:pt x="698" y="12637"/>
                  <a:pt x="690" y="12220"/>
                </a:cubicBezTo>
                <a:cubicBezTo>
                  <a:pt x="686" y="11995"/>
                  <a:pt x="678" y="11946"/>
                  <a:pt x="645" y="11925"/>
                </a:cubicBezTo>
                <a:cubicBezTo>
                  <a:pt x="621" y="11911"/>
                  <a:pt x="596" y="11948"/>
                  <a:pt x="585" y="12014"/>
                </a:cubicBezTo>
                <a:cubicBezTo>
                  <a:pt x="567" y="12116"/>
                  <a:pt x="563" y="12117"/>
                  <a:pt x="545" y="12021"/>
                </a:cubicBezTo>
                <a:cubicBezTo>
                  <a:pt x="533" y="11962"/>
                  <a:pt x="506" y="11915"/>
                  <a:pt x="484" y="11915"/>
                </a:cubicBezTo>
                <a:close/>
                <a:moveTo>
                  <a:pt x="140" y="13049"/>
                </a:moveTo>
                <a:cubicBezTo>
                  <a:pt x="56" y="13049"/>
                  <a:pt x="49" y="13061"/>
                  <a:pt x="49" y="13211"/>
                </a:cubicBezTo>
                <a:cubicBezTo>
                  <a:pt x="49" y="13301"/>
                  <a:pt x="59" y="13414"/>
                  <a:pt x="70" y="13462"/>
                </a:cubicBezTo>
                <a:cubicBezTo>
                  <a:pt x="85" y="13526"/>
                  <a:pt x="85" y="13565"/>
                  <a:pt x="71" y="13602"/>
                </a:cubicBezTo>
                <a:cubicBezTo>
                  <a:pt x="61" y="13629"/>
                  <a:pt x="53" y="13793"/>
                  <a:pt x="52" y="13968"/>
                </a:cubicBezTo>
                <a:cubicBezTo>
                  <a:pt x="52" y="14143"/>
                  <a:pt x="43" y="14298"/>
                  <a:pt x="34" y="14312"/>
                </a:cubicBezTo>
                <a:cubicBezTo>
                  <a:pt x="24" y="14325"/>
                  <a:pt x="16" y="14445"/>
                  <a:pt x="16" y="14578"/>
                </a:cubicBezTo>
                <a:lnTo>
                  <a:pt x="16" y="14821"/>
                </a:lnTo>
                <a:lnTo>
                  <a:pt x="99" y="14821"/>
                </a:lnTo>
                <a:cubicBezTo>
                  <a:pt x="161" y="14821"/>
                  <a:pt x="181" y="14795"/>
                  <a:pt x="181" y="14714"/>
                </a:cubicBezTo>
                <a:cubicBezTo>
                  <a:pt x="181" y="14655"/>
                  <a:pt x="166" y="14608"/>
                  <a:pt x="148" y="14608"/>
                </a:cubicBezTo>
                <a:cubicBezTo>
                  <a:pt x="130" y="14608"/>
                  <a:pt x="115" y="14561"/>
                  <a:pt x="115" y="14502"/>
                </a:cubicBezTo>
                <a:cubicBezTo>
                  <a:pt x="115" y="14443"/>
                  <a:pt x="130" y="14395"/>
                  <a:pt x="148" y="14395"/>
                </a:cubicBezTo>
                <a:cubicBezTo>
                  <a:pt x="166" y="14395"/>
                  <a:pt x="181" y="14348"/>
                  <a:pt x="181" y="14289"/>
                </a:cubicBezTo>
                <a:cubicBezTo>
                  <a:pt x="181" y="14223"/>
                  <a:pt x="166" y="14182"/>
                  <a:pt x="141" y="14182"/>
                </a:cubicBezTo>
                <a:cubicBezTo>
                  <a:pt x="84" y="14182"/>
                  <a:pt x="73" y="14054"/>
                  <a:pt x="127" y="14027"/>
                </a:cubicBezTo>
                <a:cubicBezTo>
                  <a:pt x="164" y="14009"/>
                  <a:pt x="174" y="13965"/>
                  <a:pt x="179" y="13800"/>
                </a:cubicBezTo>
                <a:cubicBezTo>
                  <a:pt x="182" y="13684"/>
                  <a:pt x="174" y="13569"/>
                  <a:pt x="162" y="13535"/>
                </a:cubicBezTo>
                <a:cubicBezTo>
                  <a:pt x="145" y="13490"/>
                  <a:pt x="145" y="13475"/>
                  <a:pt x="161" y="13474"/>
                </a:cubicBezTo>
                <a:cubicBezTo>
                  <a:pt x="172" y="13474"/>
                  <a:pt x="181" y="13409"/>
                  <a:pt x="181" y="13331"/>
                </a:cubicBezTo>
                <a:cubicBezTo>
                  <a:pt x="181" y="13253"/>
                  <a:pt x="192" y="13190"/>
                  <a:pt x="206" y="13190"/>
                </a:cubicBezTo>
                <a:cubicBezTo>
                  <a:pt x="220" y="13190"/>
                  <a:pt x="231" y="13159"/>
                  <a:pt x="231" y="13120"/>
                </a:cubicBezTo>
                <a:cubicBezTo>
                  <a:pt x="231" y="13081"/>
                  <a:pt x="190" y="13049"/>
                  <a:pt x="140" y="13049"/>
                </a:cubicBezTo>
                <a:close/>
                <a:moveTo>
                  <a:pt x="495" y="13544"/>
                </a:moveTo>
                <a:cubicBezTo>
                  <a:pt x="451" y="13544"/>
                  <a:pt x="445" y="13568"/>
                  <a:pt x="445" y="13757"/>
                </a:cubicBezTo>
                <a:cubicBezTo>
                  <a:pt x="445" y="13925"/>
                  <a:pt x="453" y="13970"/>
                  <a:pt x="480" y="13970"/>
                </a:cubicBezTo>
                <a:cubicBezTo>
                  <a:pt x="500" y="13970"/>
                  <a:pt x="511" y="14006"/>
                  <a:pt x="507" y="14059"/>
                </a:cubicBezTo>
                <a:cubicBezTo>
                  <a:pt x="503" y="14107"/>
                  <a:pt x="484" y="14139"/>
                  <a:pt x="464" y="14130"/>
                </a:cubicBezTo>
                <a:cubicBezTo>
                  <a:pt x="442" y="14120"/>
                  <a:pt x="429" y="14153"/>
                  <a:pt x="429" y="14219"/>
                </a:cubicBezTo>
                <a:cubicBezTo>
                  <a:pt x="429" y="14360"/>
                  <a:pt x="517" y="14359"/>
                  <a:pt x="545" y="14217"/>
                </a:cubicBezTo>
                <a:cubicBezTo>
                  <a:pt x="563" y="14122"/>
                  <a:pt x="568" y="14123"/>
                  <a:pt x="585" y="14228"/>
                </a:cubicBezTo>
                <a:cubicBezTo>
                  <a:pt x="600" y="14311"/>
                  <a:pt x="618" y="14331"/>
                  <a:pt x="649" y="14298"/>
                </a:cubicBezTo>
                <a:cubicBezTo>
                  <a:pt x="688" y="14255"/>
                  <a:pt x="693" y="14216"/>
                  <a:pt x="693" y="13940"/>
                </a:cubicBezTo>
                <a:cubicBezTo>
                  <a:pt x="693" y="13723"/>
                  <a:pt x="685" y="13618"/>
                  <a:pt x="667" y="13588"/>
                </a:cubicBezTo>
                <a:cubicBezTo>
                  <a:pt x="620" y="13510"/>
                  <a:pt x="596" y="13541"/>
                  <a:pt x="574" y="13708"/>
                </a:cubicBezTo>
                <a:cubicBezTo>
                  <a:pt x="555" y="13856"/>
                  <a:pt x="549" y="13865"/>
                  <a:pt x="512" y="13781"/>
                </a:cubicBezTo>
                <a:cubicBezTo>
                  <a:pt x="471" y="13691"/>
                  <a:pt x="471" y="13688"/>
                  <a:pt x="508" y="13687"/>
                </a:cubicBezTo>
                <a:cubicBezTo>
                  <a:pt x="528" y="13687"/>
                  <a:pt x="544" y="13655"/>
                  <a:pt x="544" y="13616"/>
                </a:cubicBezTo>
                <a:cubicBezTo>
                  <a:pt x="544" y="13577"/>
                  <a:pt x="522" y="13544"/>
                  <a:pt x="495" y="13544"/>
                </a:cubicBezTo>
                <a:close/>
                <a:moveTo>
                  <a:pt x="646" y="15250"/>
                </a:moveTo>
                <a:cubicBezTo>
                  <a:pt x="636" y="15248"/>
                  <a:pt x="625" y="15260"/>
                  <a:pt x="615" y="15288"/>
                </a:cubicBezTo>
                <a:cubicBezTo>
                  <a:pt x="580" y="15382"/>
                  <a:pt x="567" y="15781"/>
                  <a:pt x="595" y="15923"/>
                </a:cubicBezTo>
                <a:cubicBezTo>
                  <a:pt x="606" y="15979"/>
                  <a:pt x="627" y="16026"/>
                  <a:pt x="643" y="16026"/>
                </a:cubicBezTo>
                <a:cubicBezTo>
                  <a:pt x="687" y="16026"/>
                  <a:pt x="713" y="15849"/>
                  <a:pt x="707" y="15593"/>
                </a:cubicBezTo>
                <a:cubicBezTo>
                  <a:pt x="702" y="15387"/>
                  <a:pt x="676" y="15255"/>
                  <a:pt x="646" y="15250"/>
                </a:cubicBezTo>
                <a:close/>
                <a:moveTo>
                  <a:pt x="3922" y="15955"/>
                </a:moveTo>
                <a:cubicBezTo>
                  <a:pt x="3920" y="15955"/>
                  <a:pt x="3918" y="16154"/>
                  <a:pt x="3915" y="16398"/>
                </a:cubicBezTo>
                <a:cubicBezTo>
                  <a:pt x="3913" y="16641"/>
                  <a:pt x="3907" y="16896"/>
                  <a:pt x="3902" y="16964"/>
                </a:cubicBezTo>
                <a:cubicBezTo>
                  <a:pt x="3895" y="17067"/>
                  <a:pt x="3904" y="17088"/>
                  <a:pt x="3952" y="17088"/>
                </a:cubicBezTo>
                <a:cubicBezTo>
                  <a:pt x="4004" y="17088"/>
                  <a:pt x="4011" y="17068"/>
                  <a:pt x="4011" y="16912"/>
                </a:cubicBezTo>
                <a:cubicBezTo>
                  <a:pt x="4011" y="16778"/>
                  <a:pt x="4002" y="16731"/>
                  <a:pt x="3974" y="16724"/>
                </a:cubicBezTo>
                <a:lnTo>
                  <a:pt x="3937" y="16715"/>
                </a:lnTo>
                <a:lnTo>
                  <a:pt x="3974" y="16684"/>
                </a:lnTo>
                <a:cubicBezTo>
                  <a:pt x="4001" y="16662"/>
                  <a:pt x="4011" y="16604"/>
                  <a:pt x="4011" y="16481"/>
                </a:cubicBezTo>
                <a:cubicBezTo>
                  <a:pt x="4011" y="16387"/>
                  <a:pt x="4019" y="16309"/>
                  <a:pt x="4028" y="16309"/>
                </a:cubicBezTo>
                <a:cubicBezTo>
                  <a:pt x="4066" y="16309"/>
                  <a:pt x="4040" y="16160"/>
                  <a:pt x="3984" y="16061"/>
                </a:cubicBezTo>
                <a:cubicBezTo>
                  <a:pt x="3952" y="16002"/>
                  <a:pt x="3923" y="15955"/>
                  <a:pt x="3922" y="15955"/>
                </a:cubicBezTo>
                <a:close/>
                <a:moveTo>
                  <a:pt x="15146" y="15955"/>
                </a:moveTo>
                <a:cubicBezTo>
                  <a:pt x="15142" y="15964"/>
                  <a:pt x="15137" y="15994"/>
                  <a:pt x="15133" y="16043"/>
                </a:cubicBezTo>
                <a:cubicBezTo>
                  <a:pt x="15126" y="16110"/>
                  <a:pt x="15120" y="16106"/>
                  <a:pt x="15107" y="16026"/>
                </a:cubicBezTo>
                <a:cubicBezTo>
                  <a:pt x="15092" y="15937"/>
                  <a:pt x="15087" y="15935"/>
                  <a:pt x="15074" y="16017"/>
                </a:cubicBezTo>
                <a:cubicBezTo>
                  <a:pt x="15061" y="16105"/>
                  <a:pt x="15065" y="16562"/>
                  <a:pt x="15082" y="16786"/>
                </a:cubicBezTo>
                <a:cubicBezTo>
                  <a:pt x="15085" y="16835"/>
                  <a:pt x="15097" y="16876"/>
                  <a:pt x="15109" y="16875"/>
                </a:cubicBezTo>
                <a:cubicBezTo>
                  <a:pt x="15158" y="16873"/>
                  <a:pt x="15171" y="16754"/>
                  <a:pt x="15169" y="16357"/>
                </a:cubicBezTo>
                <a:cubicBezTo>
                  <a:pt x="15168" y="16073"/>
                  <a:pt x="15158" y="15926"/>
                  <a:pt x="15146" y="15955"/>
                </a:cubicBezTo>
                <a:close/>
                <a:moveTo>
                  <a:pt x="20067" y="15955"/>
                </a:moveTo>
                <a:cubicBezTo>
                  <a:pt x="20036" y="15955"/>
                  <a:pt x="20025" y="15992"/>
                  <a:pt x="20025" y="16096"/>
                </a:cubicBezTo>
                <a:cubicBezTo>
                  <a:pt x="20025" y="16174"/>
                  <a:pt x="20018" y="16239"/>
                  <a:pt x="20009" y="16239"/>
                </a:cubicBezTo>
                <a:cubicBezTo>
                  <a:pt x="19999" y="16239"/>
                  <a:pt x="19992" y="16285"/>
                  <a:pt x="19992" y="16343"/>
                </a:cubicBezTo>
                <a:cubicBezTo>
                  <a:pt x="19992" y="16402"/>
                  <a:pt x="20000" y="16450"/>
                  <a:pt x="20010" y="16450"/>
                </a:cubicBezTo>
                <a:cubicBezTo>
                  <a:pt x="20022" y="16450"/>
                  <a:pt x="20027" y="16657"/>
                  <a:pt x="20023" y="17088"/>
                </a:cubicBezTo>
                <a:lnTo>
                  <a:pt x="20017" y="17727"/>
                </a:lnTo>
                <a:lnTo>
                  <a:pt x="20062" y="17727"/>
                </a:lnTo>
                <a:cubicBezTo>
                  <a:pt x="20106" y="17727"/>
                  <a:pt x="20107" y="17720"/>
                  <a:pt x="20105" y="17284"/>
                </a:cubicBezTo>
                <a:cubicBezTo>
                  <a:pt x="20105" y="17036"/>
                  <a:pt x="20096" y="16817"/>
                  <a:pt x="20085" y="16788"/>
                </a:cubicBezTo>
                <a:cubicBezTo>
                  <a:pt x="20072" y="16751"/>
                  <a:pt x="20072" y="16737"/>
                  <a:pt x="20087" y="16736"/>
                </a:cubicBezTo>
                <a:cubicBezTo>
                  <a:pt x="20101" y="16735"/>
                  <a:pt x="20107" y="16607"/>
                  <a:pt x="20107" y="16343"/>
                </a:cubicBezTo>
                <a:cubicBezTo>
                  <a:pt x="20107" y="15975"/>
                  <a:pt x="20106" y="15955"/>
                  <a:pt x="20067" y="15955"/>
                </a:cubicBezTo>
                <a:close/>
                <a:moveTo>
                  <a:pt x="2229" y="15961"/>
                </a:moveTo>
                <a:lnTo>
                  <a:pt x="2229" y="16413"/>
                </a:lnTo>
                <a:cubicBezTo>
                  <a:pt x="2229" y="16661"/>
                  <a:pt x="2224" y="16915"/>
                  <a:pt x="2218" y="16977"/>
                </a:cubicBezTo>
                <a:cubicBezTo>
                  <a:pt x="2211" y="17064"/>
                  <a:pt x="2220" y="17088"/>
                  <a:pt x="2260" y="17088"/>
                </a:cubicBezTo>
                <a:cubicBezTo>
                  <a:pt x="2303" y="17088"/>
                  <a:pt x="2311" y="17063"/>
                  <a:pt x="2311" y="16912"/>
                </a:cubicBezTo>
                <a:cubicBezTo>
                  <a:pt x="2311" y="16794"/>
                  <a:pt x="2301" y="16731"/>
                  <a:pt x="2282" y="16725"/>
                </a:cubicBezTo>
                <a:cubicBezTo>
                  <a:pt x="2255" y="16718"/>
                  <a:pt x="2255" y="16716"/>
                  <a:pt x="2282" y="16685"/>
                </a:cubicBezTo>
                <a:cubicBezTo>
                  <a:pt x="2299" y="16666"/>
                  <a:pt x="2311" y="16585"/>
                  <a:pt x="2311" y="16486"/>
                </a:cubicBezTo>
                <a:cubicBezTo>
                  <a:pt x="2311" y="16395"/>
                  <a:pt x="2320" y="16308"/>
                  <a:pt x="2330" y="16293"/>
                </a:cubicBezTo>
                <a:cubicBezTo>
                  <a:pt x="2360" y="16250"/>
                  <a:pt x="2333" y="16119"/>
                  <a:pt x="2278" y="16036"/>
                </a:cubicBezTo>
                <a:lnTo>
                  <a:pt x="2229" y="15961"/>
                </a:lnTo>
                <a:close/>
                <a:moveTo>
                  <a:pt x="21427" y="15961"/>
                </a:moveTo>
                <a:cubicBezTo>
                  <a:pt x="21412" y="15961"/>
                  <a:pt x="21413" y="16022"/>
                  <a:pt x="21418" y="16230"/>
                </a:cubicBezTo>
                <a:cubicBezTo>
                  <a:pt x="21423" y="16391"/>
                  <a:pt x="21431" y="16553"/>
                  <a:pt x="21436" y="16591"/>
                </a:cubicBezTo>
                <a:cubicBezTo>
                  <a:pt x="21442" y="16629"/>
                  <a:pt x="21439" y="16717"/>
                  <a:pt x="21431" y="16786"/>
                </a:cubicBezTo>
                <a:cubicBezTo>
                  <a:pt x="21422" y="16856"/>
                  <a:pt x="21419" y="17001"/>
                  <a:pt x="21424" y="17107"/>
                </a:cubicBezTo>
                <a:cubicBezTo>
                  <a:pt x="21431" y="17266"/>
                  <a:pt x="21441" y="17301"/>
                  <a:pt x="21480" y="17301"/>
                </a:cubicBezTo>
                <a:cubicBezTo>
                  <a:pt x="21522" y="17301"/>
                  <a:pt x="21528" y="17275"/>
                  <a:pt x="21528" y="17088"/>
                </a:cubicBezTo>
                <a:cubicBezTo>
                  <a:pt x="21528" y="16918"/>
                  <a:pt x="21520" y="16874"/>
                  <a:pt x="21490" y="16867"/>
                </a:cubicBezTo>
                <a:cubicBezTo>
                  <a:pt x="21455" y="16858"/>
                  <a:pt x="21455" y="16854"/>
                  <a:pt x="21488" y="16827"/>
                </a:cubicBezTo>
                <a:cubicBezTo>
                  <a:pt x="21517" y="16802"/>
                  <a:pt x="21523" y="16742"/>
                  <a:pt x="21525" y="16411"/>
                </a:cubicBezTo>
                <a:cubicBezTo>
                  <a:pt x="21527" y="16139"/>
                  <a:pt x="21522" y="16025"/>
                  <a:pt x="21507" y="16024"/>
                </a:cubicBezTo>
                <a:cubicBezTo>
                  <a:pt x="21496" y="16024"/>
                  <a:pt x="21469" y="16003"/>
                  <a:pt x="21448" y="15979"/>
                </a:cubicBezTo>
                <a:cubicBezTo>
                  <a:pt x="21439" y="15969"/>
                  <a:pt x="21432" y="15962"/>
                  <a:pt x="21427" y="15961"/>
                </a:cubicBezTo>
                <a:close/>
                <a:moveTo>
                  <a:pt x="20498" y="15967"/>
                </a:moveTo>
                <a:cubicBezTo>
                  <a:pt x="20448" y="15926"/>
                  <a:pt x="20439" y="16030"/>
                  <a:pt x="20436" y="16689"/>
                </a:cubicBezTo>
                <a:cubicBezTo>
                  <a:pt x="20433" y="17164"/>
                  <a:pt x="20438" y="17329"/>
                  <a:pt x="20455" y="17378"/>
                </a:cubicBezTo>
                <a:cubicBezTo>
                  <a:pt x="20472" y="17422"/>
                  <a:pt x="20473" y="17442"/>
                  <a:pt x="20458" y="17442"/>
                </a:cubicBezTo>
                <a:cubicBezTo>
                  <a:pt x="20444" y="17443"/>
                  <a:pt x="20438" y="17567"/>
                  <a:pt x="20438" y="17826"/>
                </a:cubicBezTo>
                <a:cubicBezTo>
                  <a:pt x="20438" y="18067"/>
                  <a:pt x="20445" y="18224"/>
                  <a:pt x="20458" y="18246"/>
                </a:cubicBezTo>
                <a:cubicBezTo>
                  <a:pt x="20470" y="18266"/>
                  <a:pt x="20480" y="18285"/>
                  <a:pt x="20482" y="18288"/>
                </a:cubicBezTo>
                <a:cubicBezTo>
                  <a:pt x="20483" y="18291"/>
                  <a:pt x="20496" y="18274"/>
                  <a:pt x="20511" y="18250"/>
                </a:cubicBezTo>
                <a:cubicBezTo>
                  <a:pt x="20526" y="18224"/>
                  <a:pt x="20537" y="18124"/>
                  <a:pt x="20537" y="18002"/>
                </a:cubicBezTo>
                <a:cubicBezTo>
                  <a:pt x="20537" y="17840"/>
                  <a:pt x="20529" y="17795"/>
                  <a:pt x="20500" y="17788"/>
                </a:cubicBezTo>
                <a:lnTo>
                  <a:pt x="20462" y="17777"/>
                </a:lnTo>
                <a:lnTo>
                  <a:pt x="20501" y="17748"/>
                </a:lnTo>
                <a:cubicBezTo>
                  <a:pt x="20538" y="17717"/>
                  <a:pt x="20538" y="17705"/>
                  <a:pt x="20533" y="16855"/>
                </a:cubicBezTo>
                <a:cubicBezTo>
                  <a:pt x="20529" y="16080"/>
                  <a:pt x="20526" y="15989"/>
                  <a:pt x="20498" y="15967"/>
                </a:cubicBezTo>
                <a:close/>
                <a:moveTo>
                  <a:pt x="6081" y="15968"/>
                </a:moveTo>
                <a:cubicBezTo>
                  <a:pt x="6046" y="15947"/>
                  <a:pt x="6045" y="15967"/>
                  <a:pt x="6046" y="16673"/>
                </a:cubicBezTo>
                <a:cubicBezTo>
                  <a:pt x="6046" y="17154"/>
                  <a:pt x="6040" y="17411"/>
                  <a:pt x="6027" y="17428"/>
                </a:cubicBezTo>
                <a:cubicBezTo>
                  <a:pt x="6017" y="17443"/>
                  <a:pt x="6009" y="17483"/>
                  <a:pt x="6009" y="17519"/>
                </a:cubicBezTo>
                <a:cubicBezTo>
                  <a:pt x="6009" y="17555"/>
                  <a:pt x="6034" y="17585"/>
                  <a:pt x="6065" y="17585"/>
                </a:cubicBezTo>
                <a:lnTo>
                  <a:pt x="6121" y="17585"/>
                </a:lnTo>
                <a:lnTo>
                  <a:pt x="6123" y="17018"/>
                </a:lnTo>
                <a:cubicBezTo>
                  <a:pt x="6124" y="16524"/>
                  <a:pt x="6121" y="16450"/>
                  <a:pt x="6096" y="16443"/>
                </a:cubicBezTo>
                <a:cubicBezTo>
                  <a:pt x="6069" y="16435"/>
                  <a:pt x="6069" y="16432"/>
                  <a:pt x="6096" y="16401"/>
                </a:cubicBezTo>
                <a:cubicBezTo>
                  <a:pt x="6141" y="16352"/>
                  <a:pt x="6128" y="15997"/>
                  <a:pt x="6081" y="15968"/>
                </a:cubicBezTo>
                <a:close/>
                <a:moveTo>
                  <a:pt x="16536" y="15977"/>
                </a:moveTo>
                <a:cubicBezTo>
                  <a:pt x="16509" y="15985"/>
                  <a:pt x="16476" y="16066"/>
                  <a:pt x="16483" y="16141"/>
                </a:cubicBezTo>
                <a:cubicBezTo>
                  <a:pt x="16487" y="16194"/>
                  <a:pt x="16484" y="16239"/>
                  <a:pt x="16475" y="16239"/>
                </a:cubicBezTo>
                <a:cubicBezTo>
                  <a:pt x="16466" y="16239"/>
                  <a:pt x="16459" y="16318"/>
                  <a:pt x="16459" y="16415"/>
                </a:cubicBezTo>
                <a:cubicBezTo>
                  <a:pt x="16459" y="16512"/>
                  <a:pt x="16467" y="16593"/>
                  <a:pt x="16476" y="16593"/>
                </a:cubicBezTo>
                <a:cubicBezTo>
                  <a:pt x="16486" y="16593"/>
                  <a:pt x="16489" y="16625"/>
                  <a:pt x="16483" y="16666"/>
                </a:cubicBezTo>
                <a:cubicBezTo>
                  <a:pt x="16477" y="16707"/>
                  <a:pt x="16481" y="16783"/>
                  <a:pt x="16491" y="16835"/>
                </a:cubicBezTo>
                <a:cubicBezTo>
                  <a:pt x="16505" y="16908"/>
                  <a:pt x="16503" y="16961"/>
                  <a:pt x="16480" y="17057"/>
                </a:cubicBezTo>
                <a:cubicBezTo>
                  <a:pt x="16459" y="17147"/>
                  <a:pt x="16457" y="17193"/>
                  <a:pt x="16472" y="17214"/>
                </a:cubicBezTo>
                <a:cubicBezTo>
                  <a:pt x="16483" y="17230"/>
                  <a:pt x="16488" y="17272"/>
                  <a:pt x="16483" y="17308"/>
                </a:cubicBezTo>
                <a:cubicBezTo>
                  <a:pt x="16478" y="17344"/>
                  <a:pt x="16478" y="17403"/>
                  <a:pt x="16484" y="17442"/>
                </a:cubicBezTo>
                <a:cubicBezTo>
                  <a:pt x="16489" y="17481"/>
                  <a:pt x="16512" y="17514"/>
                  <a:pt x="16534" y="17514"/>
                </a:cubicBezTo>
                <a:cubicBezTo>
                  <a:pt x="16568" y="17514"/>
                  <a:pt x="16575" y="17479"/>
                  <a:pt x="16575" y="17301"/>
                </a:cubicBezTo>
                <a:cubicBezTo>
                  <a:pt x="16575" y="17149"/>
                  <a:pt x="16566" y="17085"/>
                  <a:pt x="16546" y="17080"/>
                </a:cubicBezTo>
                <a:cubicBezTo>
                  <a:pt x="16518" y="17072"/>
                  <a:pt x="16518" y="17070"/>
                  <a:pt x="16546" y="17039"/>
                </a:cubicBezTo>
                <a:cubicBezTo>
                  <a:pt x="16570" y="17012"/>
                  <a:pt x="16575" y="16925"/>
                  <a:pt x="16575" y="16521"/>
                </a:cubicBezTo>
                <a:cubicBezTo>
                  <a:pt x="16575" y="16254"/>
                  <a:pt x="16569" y="16018"/>
                  <a:pt x="16561" y="15998"/>
                </a:cubicBezTo>
                <a:cubicBezTo>
                  <a:pt x="16555" y="15981"/>
                  <a:pt x="16546" y="15975"/>
                  <a:pt x="16536" y="15977"/>
                </a:cubicBezTo>
                <a:close/>
                <a:moveTo>
                  <a:pt x="21351" y="15977"/>
                </a:moveTo>
                <a:cubicBezTo>
                  <a:pt x="21343" y="15970"/>
                  <a:pt x="21334" y="15979"/>
                  <a:pt x="21323" y="15998"/>
                </a:cubicBezTo>
                <a:cubicBezTo>
                  <a:pt x="21305" y="16027"/>
                  <a:pt x="21296" y="16130"/>
                  <a:pt x="21296" y="16317"/>
                </a:cubicBezTo>
                <a:cubicBezTo>
                  <a:pt x="21296" y="16469"/>
                  <a:pt x="21289" y="16593"/>
                  <a:pt x="21280" y="16593"/>
                </a:cubicBezTo>
                <a:cubicBezTo>
                  <a:pt x="21271" y="16593"/>
                  <a:pt x="21263" y="16560"/>
                  <a:pt x="21263" y="16521"/>
                </a:cubicBezTo>
                <a:cubicBezTo>
                  <a:pt x="21263" y="16482"/>
                  <a:pt x="21247" y="16446"/>
                  <a:pt x="21226" y="16441"/>
                </a:cubicBezTo>
                <a:lnTo>
                  <a:pt x="21189" y="16431"/>
                </a:lnTo>
                <a:lnTo>
                  <a:pt x="21226" y="16401"/>
                </a:lnTo>
                <a:cubicBezTo>
                  <a:pt x="21266" y="16368"/>
                  <a:pt x="21278" y="16130"/>
                  <a:pt x="21243" y="16078"/>
                </a:cubicBezTo>
                <a:cubicBezTo>
                  <a:pt x="21184" y="15993"/>
                  <a:pt x="21164" y="16107"/>
                  <a:pt x="21162" y="16548"/>
                </a:cubicBezTo>
                <a:cubicBezTo>
                  <a:pt x="21160" y="16787"/>
                  <a:pt x="21160" y="17044"/>
                  <a:pt x="21162" y="17120"/>
                </a:cubicBezTo>
                <a:cubicBezTo>
                  <a:pt x="21164" y="17195"/>
                  <a:pt x="21155" y="17281"/>
                  <a:pt x="21144" y="17313"/>
                </a:cubicBezTo>
                <a:cubicBezTo>
                  <a:pt x="21129" y="17354"/>
                  <a:pt x="21128" y="17388"/>
                  <a:pt x="21141" y="17425"/>
                </a:cubicBezTo>
                <a:cubicBezTo>
                  <a:pt x="21172" y="17516"/>
                  <a:pt x="21181" y="17798"/>
                  <a:pt x="21153" y="17798"/>
                </a:cubicBezTo>
                <a:cubicBezTo>
                  <a:pt x="21139" y="17798"/>
                  <a:pt x="21131" y="17849"/>
                  <a:pt x="21134" y="17922"/>
                </a:cubicBezTo>
                <a:cubicBezTo>
                  <a:pt x="21140" y="18066"/>
                  <a:pt x="21225" y="18133"/>
                  <a:pt x="21252" y="18016"/>
                </a:cubicBezTo>
                <a:cubicBezTo>
                  <a:pt x="21277" y="17908"/>
                  <a:pt x="21296" y="17921"/>
                  <a:pt x="21296" y="18046"/>
                </a:cubicBezTo>
                <a:cubicBezTo>
                  <a:pt x="21296" y="18112"/>
                  <a:pt x="21312" y="18152"/>
                  <a:pt x="21338" y="18152"/>
                </a:cubicBezTo>
                <a:cubicBezTo>
                  <a:pt x="21378" y="18152"/>
                  <a:pt x="21379" y="18139"/>
                  <a:pt x="21377" y="17692"/>
                </a:cubicBezTo>
                <a:cubicBezTo>
                  <a:pt x="21376" y="17438"/>
                  <a:pt x="21368" y="17230"/>
                  <a:pt x="21360" y="17230"/>
                </a:cubicBezTo>
                <a:cubicBezTo>
                  <a:pt x="21352" y="17230"/>
                  <a:pt x="21346" y="17266"/>
                  <a:pt x="21346" y="17310"/>
                </a:cubicBezTo>
                <a:cubicBezTo>
                  <a:pt x="21346" y="17367"/>
                  <a:pt x="21339" y="17366"/>
                  <a:pt x="21322" y="17306"/>
                </a:cubicBezTo>
                <a:cubicBezTo>
                  <a:pt x="21304" y="17240"/>
                  <a:pt x="21297" y="17252"/>
                  <a:pt x="21288" y="17369"/>
                </a:cubicBezTo>
                <a:cubicBezTo>
                  <a:pt x="21282" y="17450"/>
                  <a:pt x="21270" y="17496"/>
                  <a:pt x="21262" y="17474"/>
                </a:cubicBezTo>
                <a:cubicBezTo>
                  <a:pt x="21253" y="17451"/>
                  <a:pt x="21251" y="17404"/>
                  <a:pt x="21256" y="17367"/>
                </a:cubicBezTo>
                <a:cubicBezTo>
                  <a:pt x="21261" y="17331"/>
                  <a:pt x="21248" y="17298"/>
                  <a:pt x="21227" y="17292"/>
                </a:cubicBezTo>
                <a:lnTo>
                  <a:pt x="21189" y="17282"/>
                </a:lnTo>
                <a:lnTo>
                  <a:pt x="21227" y="17250"/>
                </a:lnTo>
                <a:cubicBezTo>
                  <a:pt x="21247" y="17233"/>
                  <a:pt x="21263" y="17183"/>
                  <a:pt x="21262" y="17137"/>
                </a:cubicBezTo>
                <a:cubicBezTo>
                  <a:pt x="21257" y="16977"/>
                  <a:pt x="21264" y="16875"/>
                  <a:pt x="21278" y="16875"/>
                </a:cubicBezTo>
                <a:cubicBezTo>
                  <a:pt x="21286" y="16875"/>
                  <a:pt x="21291" y="16916"/>
                  <a:pt x="21290" y="16964"/>
                </a:cubicBezTo>
                <a:cubicBezTo>
                  <a:pt x="21288" y="17064"/>
                  <a:pt x="21298" y="17088"/>
                  <a:pt x="21346" y="17088"/>
                </a:cubicBezTo>
                <a:cubicBezTo>
                  <a:pt x="21376" y="17088"/>
                  <a:pt x="21379" y="17042"/>
                  <a:pt x="21379" y="16561"/>
                </a:cubicBezTo>
                <a:cubicBezTo>
                  <a:pt x="21379" y="16157"/>
                  <a:pt x="21373" y="15999"/>
                  <a:pt x="21351" y="15977"/>
                </a:cubicBezTo>
                <a:close/>
                <a:moveTo>
                  <a:pt x="6520" y="15982"/>
                </a:moveTo>
                <a:cubicBezTo>
                  <a:pt x="6512" y="15983"/>
                  <a:pt x="6502" y="15989"/>
                  <a:pt x="6492" y="16000"/>
                </a:cubicBezTo>
                <a:cubicBezTo>
                  <a:pt x="6453" y="16044"/>
                  <a:pt x="6434" y="16388"/>
                  <a:pt x="6456" y="16645"/>
                </a:cubicBezTo>
                <a:cubicBezTo>
                  <a:pt x="6467" y="16766"/>
                  <a:pt x="6464" y="16806"/>
                  <a:pt x="6446" y="16806"/>
                </a:cubicBezTo>
                <a:cubicBezTo>
                  <a:pt x="6420" y="16806"/>
                  <a:pt x="6418" y="16778"/>
                  <a:pt x="6415" y="16343"/>
                </a:cubicBezTo>
                <a:cubicBezTo>
                  <a:pt x="6414" y="16088"/>
                  <a:pt x="6409" y="16059"/>
                  <a:pt x="6367" y="16038"/>
                </a:cubicBezTo>
                <a:lnTo>
                  <a:pt x="6321" y="16016"/>
                </a:lnTo>
                <a:lnTo>
                  <a:pt x="6325" y="16694"/>
                </a:lnTo>
                <a:cubicBezTo>
                  <a:pt x="6327" y="17145"/>
                  <a:pt x="6322" y="17402"/>
                  <a:pt x="6309" y="17458"/>
                </a:cubicBezTo>
                <a:cubicBezTo>
                  <a:pt x="6299" y="17504"/>
                  <a:pt x="6290" y="17569"/>
                  <a:pt x="6290" y="17603"/>
                </a:cubicBezTo>
                <a:cubicBezTo>
                  <a:pt x="6290" y="17636"/>
                  <a:pt x="6318" y="17655"/>
                  <a:pt x="6352" y="17643"/>
                </a:cubicBezTo>
                <a:lnTo>
                  <a:pt x="6414" y="17620"/>
                </a:lnTo>
                <a:lnTo>
                  <a:pt x="6412" y="17249"/>
                </a:lnTo>
                <a:cubicBezTo>
                  <a:pt x="6411" y="17044"/>
                  <a:pt x="6413" y="16875"/>
                  <a:pt x="6415" y="16875"/>
                </a:cubicBezTo>
                <a:cubicBezTo>
                  <a:pt x="6418" y="16875"/>
                  <a:pt x="6435" y="16942"/>
                  <a:pt x="6453" y="17024"/>
                </a:cubicBezTo>
                <a:cubicBezTo>
                  <a:pt x="6503" y="17257"/>
                  <a:pt x="6545" y="17175"/>
                  <a:pt x="6548" y="16839"/>
                </a:cubicBezTo>
                <a:cubicBezTo>
                  <a:pt x="6549" y="16683"/>
                  <a:pt x="6542" y="16534"/>
                  <a:pt x="6532" y="16506"/>
                </a:cubicBezTo>
                <a:cubicBezTo>
                  <a:pt x="6518" y="16468"/>
                  <a:pt x="6518" y="16452"/>
                  <a:pt x="6533" y="16452"/>
                </a:cubicBezTo>
                <a:cubicBezTo>
                  <a:pt x="6556" y="16450"/>
                  <a:pt x="6562" y="16056"/>
                  <a:pt x="6540" y="15998"/>
                </a:cubicBezTo>
                <a:cubicBezTo>
                  <a:pt x="6536" y="15988"/>
                  <a:pt x="6529" y="15982"/>
                  <a:pt x="6520" y="15982"/>
                </a:cubicBezTo>
                <a:close/>
                <a:moveTo>
                  <a:pt x="17680" y="15982"/>
                </a:moveTo>
                <a:cubicBezTo>
                  <a:pt x="17672" y="15983"/>
                  <a:pt x="17661" y="15989"/>
                  <a:pt x="17652" y="16000"/>
                </a:cubicBezTo>
                <a:cubicBezTo>
                  <a:pt x="17620" y="16036"/>
                  <a:pt x="17618" y="16085"/>
                  <a:pt x="17620" y="16635"/>
                </a:cubicBezTo>
                <a:cubicBezTo>
                  <a:pt x="17622" y="16973"/>
                  <a:pt x="17616" y="17246"/>
                  <a:pt x="17606" y="17266"/>
                </a:cubicBezTo>
                <a:cubicBezTo>
                  <a:pt x="17596" y="17289"/>
                  <a:pt x="17597" y="17315"/>
                  <a:pt x="17608" y="17339"/>
                </a:cubicBezTo>
                <a:cubicBezTo>
                  <a:pt x="17618" y="17360"/>
                  <a:pt x="17623" y="17456"/>
                  <a:pt x="17619" y="17552"/>
                </a:cubicBezTo>
                <a:cubicBezTo>
                  <a:pt x="17611" y="17713"/>
                  <a:pt x="17616" y="17727"/>
                  <a:pt x="17672" y="17727"/>
                </a:cubicBezTo>
                <a:cubicBezTo>
                  <a:pt x="17724" y="17727"/>
                  <a:pt x="17732" y="17708"/>
                  <a:pt x="17722" y="17603"/>
                </a:cubicBezTo>
                <a:cubicBezTo>
                  <a:pt x="17715" y="17535"/>
                  <a:pt x="17710" y="17153"/>
                  <a:pt x="17712" y="16755"/>
                </a:cubicBezTo>
                <a:cubicBezTo>
                  <a:pt x="17713" y="16358"/>
                  <a:pt x="17708" y="16016"/>
                  <a:pt x="17700" y="15996"/>
                </a:cubicBezTo>
                <a:cubicBezTo>
                  <a:pt x="17696" y="15987"/>
                  <a:pt x="17689" y="15982"/>
                  <a:pt x="17680" y="15982"/>
                </a:cubicBezTo>
                <a:close/>
                <a:moveTo>
                  <a:pt x="19233" y="15982"/>
                </a:moveTo>
                <a:cubicBezTo>
                  <a:pt x="19224" y="15982"/>
                  <a:pt x="19215" y="15988"/>
                  <a:pt x="19203" y="16002"/>
                </a:cubicBezTo>
                <a:cubicBezTo>
                  <a:pt x="19180" y="16027"/>
                  <a:pt x="19167" y="16096"/>
                  <a:pt x="19168" y="16193"/>
                </a:cubicBezTo>
                <a:cubicBezTo>
                  <a:pt x="19169" y="16277"/>
                  <a:pt x="19165" y="16512"/>
                  <a:pt x="19161" y="16717"/>
                </a:cubicBezTo>
                <a:cubicBezTo>
                  <a:pt x="19156" y="16921"/>
                  <a:pt x="19159" y="17088"/>
                  <a:pt x="19167" y="17088"/>
                </a:cubicBezTo>
                <a:cubicBezTo>
                  <a:pt x="19175" y="17088"/>
                  <a:pt x="19178" y="17132"/>
                  <a:pt x="19174" y="17184"/>
                </a:cubicBezTo>
                <a:cubicBezTo>
                  <a:pt x="19162" y="17312"/>
                  <a:pt x="19205" y="17455"/>
                  <a:pt x="19239" y="17400"/>
                </a:cubicBezTo>
                <a:cubicBezTo>
                  <a:pt x="19258" y="17368"/>
                  <a:pt x="19266" y="17258"/>
                  <a:pt x="19267" y="16992"/>
                </a:cubicBezTo>
                <a:cubicBezTo>
                  <a:pt x="19269" y="16792"/>
                  <a:pt x="19273" y="16691"/>
                  <a:pt x="19278" y="16769"/>
                </a:cubicBezTo>
                <a:cubicBezTo>
                  <a:pt x="19282" y="16847"/>
                  <a:pt x="19294" y="16933"/>
                  <a:pt x="19304" y="16959"/>
                </a:cubicBezTo>
                <a:cubicBezTo>
                  <a:pt x="19315" y="16988"/>
                  <a:pt x="19321" y="17228"/>
                  <a:pt x="19320" y="17545"/>
                </a:cubicBezTo>
                <a:lnTo>
                  <a:pt x="19317" y="18081"/>
                </a:lnTo>
                <a:lnTo>
                  <a:pt x="19364" y="18081"/>
                </a:lnTo>
                <a:cubicBezTo>
                  <a:pt x="19411" y="18081"/>
                  <a:pt x="19411" y="18080"/>
                  <a:pt x="19410" y="17620"/>
                </a:cubicBezTo>
                <a:cubicBezTo>
                  <a:pt x="19409" y="17367"/>
                  <a:pt x="19401" y="17160"/>
                  <a:pt x="19393" y="17160"/>
                </a:cubicBezTo>
                <a:cubicBezTo>
                  <a:pt x="19384" y="17160"/>
                  <a:pt x="19385" y="17121"/>
                  <a:pt x="19394" y="17071"/>
                </a:cubicBezTo>
                <a:cubicBezTo>
                  <a:pt x="19404" y="17022"/>
                  <a:pt x="19412" y="16767"/>
                  <a:pt x="19412" y="16504"/>
                </a:cubicBezTo>
                <a:lnTo>
                  <a:pt x="19413" y="16026"/>
                </a:lnTo>
                <a:lnTo>
                  <a:pt x="19364" y="16026"/>
                </a:lnTo>
                <a:cubicBezTo>
                  <a:pt x="19318" y="16026"/>
                  <a:pt x="19315" y="16041"/>
                  <a:pt x="19315" y="16314"/>
                </a:cubicBezTo>
                <a:cubicBezTo>
                  <a:pt x="19315" y="16570"/>
                  <a:pt x="19313" y="16591"/>
                  <a:pt x="19291" y="16497"/>
                </a:cubicBezTo>
                <a:cubicBezTo>
                  <a:pt x="19277" y="16438"/>
                  <a:pt x="19266" y="16311"/>
                  <a:pt x="19266" y="16213"/>
                </a:cubicBezTo>
                <a:cubicBezTo>
                  <a:pt x="19266" y="16053"/>
                  <a:pt x="19257" y="15984"/>
                  <a:pt x="19233" y="15982"/>
                </a:cubicBezTo>
                <a:close/>
                <a:moveTo>
                  <a:pt x="6949" y="15984"/>
                </a:moveTo>
                <a:cubicBezTo>
                  <a:pt x="6939" y="15985"/>
                  <a:pt x="6929" y="15992"/>
                  <a:pt x="6919" y="16003"/>
                </a:cubicBezTo>
                <a:cubicBezTo>
                  <a:pt x="6892" y="16033"/>
                  <a:pt x="6884" y="16085"/>
                  <a:pt x="6889" y="16178"/>
                </a:cubicBezTo>
                <a:cubicBezTo>
                  <a:pt x="6894" y="16260"/>
                  <a:pt x="6889" y="16309"/>
                  <a:pt x="6874" y="16309"/>
                </a:cubicBezTo>
                <a:cubicBezTo>
                  <a:pt x="6845" y="16309"/>
                  <a:pt x="6845" y="16363"/>
                  <a:pt x="6873" y="16483"/>
                </a:cubicBezTo>
                <a:cubicBezTo>
                  <a:pt x="6900" y="16600"/>
                  <a:pt x="6895" y="17158"/>
                  <a:pt x="6866" y="17235"/>
                </a:cubicBezTo>
                <a:cubicBezTo>
                  <a:pt x="6849" y="17280"/>
                  <a:pt x="6849" y="17312"/>
                  <a:pt x="6866" y="17402"/>
                </a:cubicBezTo>
                <a:cubicBezTo>
                  <a:pt x="6881" y="17477"/>
                  <a:pt x="6902" y="17499"/>
                  <a:pt x="6931" y="17468"/>
                </a:cubicBezTo>
                <a:cubicBezTo>
                  <a:pt x="6989" y="17409"/>
                  <a:pt x="6995" y="17378"/>
                  <a:pt x="6966" y="17299"/>
                </a:cubicBezTo>
                <a:cubicBezTo>
                  <a:pt x="6952" y="17262"/>
                  <a:pt x="6950" y="17232"/>
                  <a:pt x="6961" y="17231"/>
                </a:cubicBezTo>
                <a:cubicBezTo>
                  <a:pt x="6985" y="17230"/>
                  <a:pt x="6983" y="16718"/>
                  <a:pt x="6959" y="16647"/>
                </a:cubicBezTo>
                <a:cubicBezTo>
                  <a:pt x="6947" y="16612"/>
                  <a:pt x="6949" y="16594"/>
                  <a:pt x="6962" y="16593"/>
                </a:cubicBezTo>
                <a:cubicBezTo>
                  <a:pt x="6986" y="16592"/>
                  <a:pt x="6992" y="16058"/>
                  <a:pt x="6969" y="15998"/>
                </a:cubicBezTo>
                <a:cubicBezTo>
                  <a:pt x="6966" y="15988"/>
                  <a:pt x="6958" y="15983"/>
                  <a:pt x="6949" y="15984"/>
                </a:cubicBezTo>
                <a:close/>
                <a:moveTo>
                  <a:pt x="11175" y="15984"/>
                </a:moveTo>
                <a:cubicBezTo>
                  <a:pt x="11166" y="15985"/>
                  <a:pt x="11155" y="15992"/>
                  <a:pt x="11145" y="16003"/>
                </a:cubicBezTo>
                <a:cubicBezTo>
                  <a:pt x="11118" y="16033"/>
                  <a:pt x="11110" y="16085"/>
                  <a:pt x="11115" y="16178"/>
                </a:cubicBezTo>
                <a:cubicBezTo>
                  <a:pt x="11120" y="16250"/>
                  <a:pt x="11117" y="16309"/>
                  <a:pt x="11109" y="16309"/>
                </a:cubicBezTo>
                <a:cubicBezTo>
                  <a:pt x="11100" y="16309"/>
                  <a:pt x="11094" y="16372"/>
                  <a:pt x="11094" y="16450"/>
                </a:cubicBezTo>
                <a:cubicBezTo>
                  <a:pt x="11094" y="16528"/>
                  <a:pt x="11100" y="16593"/>
                  <a:pt x="11109" y="16593"/>
                </a:cubicBezTo>
                <a:cubicBezTo>
                  <a:pt x="11117" y="16593"/>
                  <a:pt x="11120" y="16656"/>
                  <a:pt x="11115" y="16734"/>
                </a:cubicBezTo>
                <a:cubicBezTo>
                  <a:pt x="11110" y="16817"/>
                  <a:pt x="11115" y="16875"/>
                  <a:pt x="11126" y="16875"/>
                </a:cubicBezTo>
                <a:cubicBezTo>
                  <a:pt x="11138" y="16875"/>
                  <a:pt x="11136" y="16916"/>
                  <a:pt x="11120" y="16987"/>
                </a:cubicBezTo>
                <a:cubicBezTo>
                  <a:pt x="11105" y="17048"/>
                  <a:pt x="11094" y="17129"/>
                  <a:pt x="11094" y="17165"/>
                </a:cubicBezTo>
                <a:cubicBezTo>
                  <a:pt x="11094" y="17201"/>
                  <a:pt x="11119" y="17230"/>
                  <a:pt x="11150" y="17230"/>
                </a:cubicBezTo>
                <a:lnTo>
                  <a:pt x="11206" y="17230"/>
                </a:lnTo>
                <a:lnTo>
                  <a:pt x="11208" y="16633"/>
                </a:lnTo>
                <a:cubicBezTo>
                  <a:pt x="11209" y="16304"/>
                  <a:pt x="11203" y="16018"/>
                  <a:pt x="11196" y="15998"/>
                </a:cubicBezTo>
                <a:cubicBezTo>
                  <a:pt x="11192" y="15988"/>
                  <a:pt x="11184" y="15983"/>
                  <a:pt x="11175" y="15984"/>
                </a:cubicBezTo>
                <a:close/>
                <a:moveTo>
                  <a:pt x="20623" y="15986"/>
                </a:moveTo>
                <a:cubicBezTo>
                  <a:pt x="20600" y="16000"/>
                  <a:pt x="20594" y="16089"/>
                  <a:pt x="20592" y="16450"/>
                </a:cubicBezTo>
                <a:cubicBezTo>
                  <a:pt x="20590" y="16729"/>
                  <a:pt x="20581" y="16921"/>
                  <a:pt x="20567" y="16963"/>
                </a:cubicBezTo>
                <a:cubicBezTo>
                  <a:pt x="20550" y="17015"/>
                  <a:pt x="20550" y="17036"/>
                  <a:pt x="20566" y="17064"/>
                </a:cubicBezTo>
                <a:cubicBezTo>
                  <a:pt x="20577" y="17084"/>
                  <a:pt x="20586" y="17146"/>
                  <a:pt x="20586" y="17202"/>
                </a:cubicBezTo>
                <a:cubicBezTo>
                  <a:pt x="20586" y="17261"/>
                  <a:pt x="20603" y="17301"/>
                  <a:pt x="20627" y="17301"/>
                </a:cubicBezTo>
                <a:cubicBezTo>
                  <a:pt x="20674" y="17301"/>
                  <a:pt x="20685" y="17164"/>
                  <a:pt x="20640" y="17151"/>
                </a:cubicBezTo>
                <a:cubicBezTo>
                  <a:pt x="20613" y="17143"/>
                  <a:pt x="20613" y="17142"/>
                  <a:pt x="20640" y="17111"/>
                </a:cubicBezTo>
                <a:cubicBezTo>
                  <a:pt x="20656" y="17093"/>
                  <a:pt x="20669" y="17017"/>
                  <a:pt x="20669" y="16942"/>
                </a:cubicBezTo>
                <a:cubicBezTo>
                  <a:pt x="20669" y="16861"/>
                  <a:pt x="20657" y="16802"/>
                  <a:pt x="20640" y="16799"/>
                </a:cubicBezTo>
                <a:cubicBezTo>
                  <a:pt x="20617" y="16794"/>
                  <a:pt x="20616" y="16786"/>
                  <a:pt x="20636" y="16753"/>
                </a:cubicBezTo>
                <a:cubicBezTo>
                  <a:pt x="20691" y="16660"/>
                  <a:pt x="20729" y="16309"/>
                  <a:pt x="20684" y="16309"/>
                </a:cubicBezTo>
                <a:cubicBezTo>
                  <a:pt x="20675" y="16309"/>
                  <a:pt x="20672" y="16276"/>
                  <a:pt x="20678" y="16235"/>
                </a:cubicBezTo>
                <a:cubicBezTo>
                  <a:pt x="20693" y="16130"/>
                  <a:pt x="20656" y="15965"/>
                  <a:pt x="20623" y="15986"/>
                </a:cubicBezTo>
                <a:close/>
                <a:moveTo>
                  <a:pt x="11312" y="15988"/>
                </a:moveTo>
                <a:cubicBezTo>
                  <a:pt x="11284" y="15986"/>
                  <a:pt x="11258" y="16071"/>
                  <a:pt x="11264" y="16178"/>
                </a:cubicBezTo>
                <a:cubicBezTo>
                  <a:pt x="11269" y="16260"/>
                  <a:pt x="11263" y="16309"/>
                  <a:pt x="11249" y="16309"/>
                </a:cubicBezTo>
                <a:cubicBezTo>
                  <a:pt x="11236" y="16309"/>
                  <a:pt x="11226" y="16372"/>
                  <a:pt x="11226" y="16450"/>
                </a:cubicBezTo>
                <a:cubicBezTo>
                  <a:pt x="11226" y="16528"/>
                  <a:pt x="11235" y="16593"/>
                  <a:pt x="11247" y="16593"/>
                </a:cubicBezTo>
                <a:cubicBezTo>
                  <a:pt x="11262" y="16593"/>
                  <a:pt x="11266" y="16679"/>
                  <a:pt x="11261" y="16875"/>
                </a:cubicBezTo>
                <a:cubicBezTo>
                  <a:pt x="11256" y="17139"/>
                  <a:pt x="11258" y="17160"/>
                  <a:pt x="11297" y="17160"/>
                </a:cubicBezTo>
                <a:cubicBezTo>
                  <a:pt x="11347" y="17160"/>
                  <a:pt x="11372" y="17028"/>
                  <a:pt x="11339" y="16940"/>
                </a:cubicBezTo>
                <a:cubicBezTo>
                  <a:pt x="11326" y="16905"/>
                  <a:pt x="11324" y="16878"/>
                  <a:pt x="11335" y="16877"/>
                </a:cubicBezTo>
                <a:cubicBezTo>
                  <a:pt x="11360" y="16876"/>
                  <a:pt x="11364" y="16085"/>
                  <a:pt x="11339" y="16021"/>
                </a:cubicBezTo>
                <a:cubicBezTo>
                  <a:pt x="11331" y="15998"/>
                  <a:pt x="11322" y="15988"/>
                  <a:pt x="11312" y="15988"/>
                </a:cubicBezTo>
                <a:close/>
                <a:moveTo>
                  <a:pt x="2410" y="15989"/>
                </a:moveTo>
                <a:cubicBezTo>
                  <a:pt x="2374" y="15989"/>
                  <a:pt x="2368" y="16023"/>
                  <a:pt x="2365" y="16270"/>
                </a:cubicBezTo>
                <a:cubicBezTo>
                  <a:pt x="2363" y="16430"/>
                  <a:pt x="2370" y="16576"/>
                  <a:pt x="2381" y="16607"/>
                </a:cubicBezTo>
                <a:cubicBezTo>
                  <a:pt x="2397" y="16650"/>
                  <a:pt x="2397" y="16662"/>
                  <a:pt x="2381" y="16663"/>
                </a:cubicBezTo>
                <a:cubicBezTo>
                  <a:pt x="2359" y="16664"/>
                  <a:pt x="2352" y="17098"/>
                  <a:pt x="2372" y="17186"/>
                </a:cubicBezTo>
                <a:cubicBezTo>
                  <a:pt x="2379" y="17214"/>
                  <a:pt x="2399" y="17227"/>
                  <a:pt x="2418" y="17216"/>
                </a:cubicBezTo>
                <a:cubicBezTo>
                  <a:pt x="2445" y="17199"/>
                  <a:pt x="2453" y="17127"/>
                  <a:pt x="2461" y="16846"/>
                </a:cubicBezTo>
                <a:cubicBezTo>
                  <a:pt x="2466" y="16654"/>
                  <a:pt x="2465" y="16384"/>
                  <a:pt x="2460" y="16244"/>
                </a:cubicBezTo>
                <a:cubicBezTo>
                  <a:pt x="2452" y="16032"/>
                  <a:pt x="2444" y="15989"/>
                  <a:pt x="2410" y="15989"/>
                </a:cubicBezTo>
                <a:close/>
                <a:moveTo>
                  <a:pt x="10037" y="15989"/>
                </a:moveTo>
                <a:cubicBezTo>
                  <a:pt x="10000" y="15989"/>
                  <a:pt x="9995" y="16023"/>
                  <a:pt x="9992" y="16291"/>
                </a:cubicBezTo>
                <a:cubicBezTo>
                  <a:pt x="9989" y="16492"/>
                  <a:pt x="9995" y="16592"/>
                  <a:pt x="10009" y="16593"/>
                </a:cubicBezTo>
                <a:cubicBezTo>
                  <a:pt x="10023" y="16594"/>
                  <a:pt x="10022" y="16613"/>
                  <a:pt x="10006" y="16657"/>
                </a:cubicBezTo>
                <a:cubicBezTo>
                  <a:pt x="9992" y="16693"/>
                  <a:pt x="9987" y="16781"/>
                  <a:pt x="9992" y="16865"/>
                </a:cubicBezTo>
                <a:cubicBezTo>
                  <a:pt x="9997" y="16945"/>
                  <a:pt x="9992" y="17058"/>
                  <a:pt x="9982" y="17116"/>
                </a:cubicBezTo>
                <a:cubicBezTo>
                  <a:pt x="9965" y="17208"/>
                  <a:pt x="9960" y="17208"/>
                  <a:pt x="9942" y="17120"/>
                </a:cubicBezTo>
                <a:cubicBezTo>
                  <a:pt x="9930" y="17064"/>
                  <a:pt x="9927" y="17018"/>
                  <a:pt x="9935" y="17018"/>
                </a:cubicBezTo>
                <a:cubicBezTo>
                  <a:pt x="9943" y="17018"/>
                  <a:pt x="9949" y="16794"/>
                  <a:pt x="9949" y="16521"/>
                </a:cubicBezTo>
                <a:cubicBezTo>
                  <a:pt x="9949" y="16117"/>
                  <a:pt x="9944" y="16025"/>
                  <a:pt x="9923" y="16026"/>
                </a:cubicBezTo>
                <a:cubicBezTo>
                  <a:pt x="9868" y="16028"/>
                  <a:pt x="9860" y="16128"/>
                  <a:pt x="9862" y="16874"/>
                </a:cubicBezTo>
                <a:lnTo>
                  <a:pt x="9864" y="17617"/>
                </a:lnTo>
                <a:lnTo>
                  <a:pt x="9908" y="17632"/>
                </a:lnTo>
                <a:cubicBezTo>
                  <a:pt x="9943" y="17644"/>
                  <a:pt x="9954" y="17611"/>
                  <a:pt x="9958" y="17491"/>
                </a:cubicBezTo>
                <a:cubicBezTo>
                  <a:pt x="9962" y="17369"/>
                  <a:pt x="9976" y="17332"/>
                  <a:pt x="10024" y="17315"/>
                </a:cubicBezTo>
                <a:cubicBezTo>
                  <a:pt x="10083" y="17294"/>
                  <a:pt x="10084" y="17288"/>
                  <a:pt x="10084" y="16982"/>
                </a:cubicBezTo>
                <a:cubicBezTo>
                  <a:pt x="10084" y="16811"/>
                  <a:pt x="10091" y="16616"/>
                  <a:pt x="10100" y="16549"/>
                </a:cubicBezTo>
                <a:cubicBezTo>
                  <a:pt x="10114" y="16440"/>
                  <a:pt x="10117" y="16446"/>
                  <a:pt x="10129" y="16598"/>
                </a:cubicBezTo>
                <a:cubicBezTo>
                  <a:pt x="10146" y="16831"/>
                  <a:pt x="10140" y="17331"/>
                  <a:pt x="10120" y="17360"/>
                </a:cubicBezTo>
                <a:cubicBezTo>
                  <a:pt x="10098" y="17391"/>
                  <a:pt x="10098" y="17565"/>
                  <a:pt x="10119" y="17596"/>
                </a:cubicBezTo>
                <a:cubicBezTo>
                  <a:pt x="10145" y="17634"/>
                  <a:pt x="10151" y="18222"/>
                  <a:pt x="10125" y="18222"/>
                </a:cubicBezTo>
                <a:cubicBezTo>
                  <a:pt x="10113" y="18222"/>
                  <a:pt x="10103" y="18254"/>
                  <a:pt x="10103" y="18293"/>
                </a:cubicBezTo>
                <a:cubicBezTo>
                  <a:pt x="10103" y="18332"/>
                  <a:pt x="10111" y="18365"/>
                  <a:pt x="10120" y="18365"/>
                </a:cubicBezTo>
                <a:cubicBezTo>
                  <a:pt x="10129" y="18365"/>
                  <a:pt x="10136" y="18431"/>
                  <a:pt x="10136" y="18511"/>
                </a:cubicBezTo>
                <a:cubicBezTo>
                  <a:pt x="10136" y="18629"/>
                  <a:pt x="10145" y="18653"/>
                  <a:pt x="10182" y="18635"/>
                </a:cubicBezTo>
                <a:cubicBezTo>
                  <a:pt x="10225" y="18614"/>
                  <a:pt x="10227" y="18593"/>
                  <a:pt x="10227" y="18259"/>
                </a:cubicBezTo>
                <a:cubicBezTo>
                  <a:pt x="10227" y="18064"/>
                  <a:pt x="10234" y="17882"/>
                  <a:pt x="10242" y="17856"/>
                </a:cubicBezTo>
                <a:cubicBezTo>
                  <a:pt x="10252" y="17826"/>
                  <a:pt x="10251" y="17772"/>
                  <a:pt x="10240" y="17714"/>
                </a:cubicBezTo>
                <a:cubicBezTo>
                  <a:pt x="10230" y="17663"/>
                  <a:pt x="10223" y="17433"/>
                  <a:pt x="10225" y="17205"/>
                </a:cubicBezTo>
                <a:cubicBezTo>
                  <a:pt x="10228" y="16845"/>
                  <a:pt x="10224" y="16782"/>
                  <a:pt x="10195" y="16731"/>
                </a:cubicBezTo>
                <a:cubicBezTo>
                  <a:pt x="10161" y="16672"/>
                  <a:pt x="10161" y="16672"/>
                  <a:pt x="10195" y="16668"/>
                </a:cubicBezTo>
                <a:cubicBezTo>
                  <a:pt x="10223" y="16664"/>
                  <a:pt x="10228" y="16618"/>
                  <a:pt x="10228" y="16364"/>
                </a:cubicBezTo>
                <a:cubicBezTo>
                  <a:pt x="10227" y="16089"/>
                  <a:pt x="10223" y="16063"/>
                  <a:pt x="10182" y="16049"/>
                </a:cubicBezTo>
                <a:cubicBezTo>
                  <a:pt x="10143" y="16036"/>
                  <a:pt x="10136" y="16061"/>
                  <a:pt x="10136" y="16213"/>
                </a:cubicBezTo>
                <a:cubicBezTo>
                  <a:pt x="10136" y="16438"/>
                  <a:pt x="10100" y="16400"/>
                  <a:pt x="10086" y="16162"/>
                </a:cubicBezTo>
                <a:cubicBezTo>
                  <a:pt x="10080" y="16038"/>
                  <a:pt x="10066" y="15989"/>
                  <a:pt x="10037" y="15989"/>
                </a:cubicBezTo>
                <a:close/>
                <a:moveTo>
                  <a:pt x="10747" y="15989"/>
                </a:moveTo>
                <a:cubicBezTo>
                  <a:pt x="10706" y="15989"/>
                  <a:pt x="10706" y="15993"/>
                  <a:pt x="10701" y="16748"/>
                </a:cubicBezTo>
                <a:lnTo>
                  <a:pt x="10696" y="17505"/>
                </a:lnTo>
                <a:lnTo>
                  <a:pt x="10775" y="17531"/>
                </a:lnTo>
                <a:cubicBezTo>
                  <a:pt x="10819" y="17546"/>
                  <a:pt x="10864" y="17549"/>
                  <a:pt x="10876" y="17536"/>
                </a:cubicBezTo>
                <a:cubicBezTo>
                  <a:pt x="10888" y="17524"/>
                  <a:pt x="10905" y="17514"/>
                  <a:pt x="10913" y="17514"/>
                </a:cubicBezTo>
                <a:cubicBezTo>
                  <a:pt x="10922" y="17514"/>
                  <a:pt x="10928" y="17178"/>
                  <a:pt x="10928" y="16769"/>
                </a:cubicBezTo>
                <a:lnTo>
                  <a:pt x="10928" y="16026"/>
                </a:lnTo>
                <a:lnTo>
                  <a:pt x="10887" y="16026"/>
                </a:lnTo>
                <a:cubicBezTo>
                  <a:pt x="10847" y="16026"/>
                  <a:pt x="10845" y="16042"/>
                  <a:pt x="10848" y="16385"/>
                </a:cubicBezTo>
                <a:cubicBezTo>
                  <a:pt x="10851" y="16633"/>
                  <a:pt x="10845" y="16768"/>
                  <a:pt x="10828" y="16816"/>
                </a:cubicBezTo>
                <a:cubicBezTo>
                  <a:pt x="10810" y="16870"/>
                  <a:pt x="10810" y="16895"/>
                  <a:pt x="10825" y="16923"/>
                </a:cubicBezTo>
                <a:cubicBezTo>
                  <a:pt x="10859" y="16980"/>
                  <a:pt x="10851" y="17245"/>
                  <a:pt x="10817" y="17217"/>
                </a:cubicBezTo>
                <a:cubicBezTo>
                  <a:pt x="10796" y="17199"/>
                  <a:pt x="10790" y="17136"/>
                  <a:pt x="10794" y="16963"/>
                </a:cubicBezTo>
                <a:cubicBezTo>
                  <a:pt x="10798" y="16765"/>
                  <a:pt x="10794" y="16732"/>
                  <a:pt x="10761" y="16724"/>
                </a:cubicBezTo>
                <a:lnTo>
                  <a:pt x="10722" y="16715"/>
                </a:lnTo>
                <a:lnTo>
                  <a:pt x="10759" y="16684"/>
                </a:lnTo>
                <a:cubicBezTo>
                  <a:pt x="10780" y="16667"/>
                  <a:pt x="10797" y="16624"/>
                  <a:pt x="10797" y="16588"/>
                </a:cubicBezTo>
                <a:cubicBezTo>
                  <a:pt x="10797" y="16551"/>
                  <a:pt x="10780" y="16518"/>
                  <a:pt x="10759" y="16513"/>
                </a:cubicBezTo>
                <a:cubicBezTo>
                  <a:pt x="10723" y="16503"/>
                  <a:pt x="10723" y="16502"/>
                  <a:pt x="10758" y="16473"/>
                </a:cubicBezTo>
                <a:cubicBezTo>
                  <a:pt x="10787" y="16449"/>
                  <a:pt x="10793" y="16396"/>
                  <a:pt x="10791" y="16216"/>
                </a:cubicBezTo>
                <a:cubicBezTo>
                  <a:pt x="10789" y="16025"/>
                  <a:pt x="10782" y="15989"/>
                  <a:pt x="10747" y="15989"/>
                </a:cubicBezTo>
                <a:close/>
                <a:moveTo>
                  <a:pt x="14843" y="15989"/>
                </a:moveTo>
                <a:cubicBezTo>
                  <a:pt x="14795" y="15989"/>
                  <a:pt x="14770" y="16271"/>
                  <a:pt x="14791" y="16584"/>
                </a:cubicBezTo>
                <a:cubicBezTo>
                  <a:pt x="14798" y="16694"/>
                  <a:pt x="14801" y="16868"/>
                  <a:pt x="14796" y="16971"/>
                </a:cubicBezTo>
                <a:cubicBezTo>
                  <a:pt x="14788" y="17152"/>
                  <a:pt x="14791" y="17160"/>
                  <a:pt x="14863" y="17160"/>
                </a:cubicBezTo>
                <a:cubicBezTo>
                  <a:pt x="14913" y="17160"/>
                  <a:pt x="14940" y="17193"/>
                  <a:pt x="14946" y="17266"/>
                </a:cubicBezTo>
                <a:cubicBezTo>
                  <a:pt x="14952" y="17331"/>
                  <a:pt x="14946" y="17373"/>
                  <a:pt x="14931" y="17373"/>
                </a:cubicBezTo>
                <a:cubicBezTo>
                  <a:pt x="14918" y="17373"/>
                  <a:pt x="14907" y="17403"/>
                  <a:pt x="14907" y="17442"/>
                </a:cubicBezTo>
                <a:cubicBezTo>
                  <a:pt x="14907" y="17481"/>
                  <a:pt x="14915" y="17514"/>
                  <a:pt x="14924" y="17514"/>
                </a:cubicBezTo>
                <a:cubicBezTo>
                  <a:pt x="14933" y="17514"/>
                  <a:pt x="14940" y="17617"/>
                  <a:pt x="14940" y="17744"/>
                </a:cubicBezTo>
                <a:cubicBezTo>
                  <a:pt x="14937" y="18470"/>
                  <a:pt x="14942" y="18678"/>
                  <a:pt x="14960" y="18726"/>
                </a:cubicBezTo>
                <a:cubicBezTo>
                  <a:pt x="14991" y="18808"/>
                  <a:pt x="15039" y="18660"/>
                  <a:pt x="15039" y="18484"/>
                </a:cubicBezTo>
                <a:cubicBezTo>
                  <a:pt x="15039" y="18341"/>
                  <a:pt x="15046" y="18328"/>
                  <a:pt x="15105" y="18353"/>
                </a:cubicBezTo>
                <a:cubicBezTo>
                  <a:pt x="15146" y="18370"/>
                  <a:pt x="15172" y="18349"/>
                  <a:pt x="15172" y="18300"/>
                </a:cubicBezTo>
                <a:cubicBezTo>
                  <a:pt x="15172" y="18257"/>
                  <a:pt x="15155" y="18219"/>
                  <a:pt x="15134" y="18213"/>
                </a:cubicBezTo>
                <a:lnTo>
                  <a:pt x="15097" y="18203"/>
                </a:lnTo>
                <a:lnTo>
                  <a:pt x="15134" y="18173"/>
                </a:lnTo>
                <a:cubicBezTo>
                  <a:pt x="15155" y="18156"/>
                  <a:pt x="15172" y="18112"/>
                  <a:pt x="15172" y="18075"/>
                </a:cubicBezTo>
                <a:cubicBezTo>
                  <a:pt x="15172" y="18039"/>
                  <a:pt x="15155" y="18008"/>
                  <a:pt x="15134" y="18006"/>
                </a:cubicBezTo>
                <a:lnTo>
                  <a:pt x="15097" y="18000"/>
                </a:lnTo>
                <a:lnTo>
                  <a:pt x="15134" y="17938"/>
                </a:lnTo>
                <a:cubicBezTo>
                  <a:pt x="15165" y="17884"/>
                  <a:pt x="15172" y="17819"/>
                  <a:pt x="15172" y="17552"/>
                </a:cubicBezTo>
                <a:cubicBezTo>
                  <a:pt x="15172" y="17269"/>
                  <a:pt x="15167" y="17229"/>
                  <a:pt x="15134" y="17221"/>
                </a:cubicBezTo>
                <a:lnTo>
                  <a:pt x="15097" y="17210"/>
                </a:lnTo>
                <a:lnTo>
                  <a:pt x="15134" y="17181"/>
                </a:lnTo>
                <a:cubicBezTo>
                  <a:pt x="15155" y="17164"/>
                  <a:pt x="15172" y="17119"/>
                  <a:pt x="15172" y="17083"/>
                </a:cubicBezTo>
                <a:cubicBezTo>
                  <a:pt x="15172" y="16970"/>
                  <a:pt x="15085" y="17011"/>
                  <a:pt x="15065" y="17134"/>
                </a:cubicBezTo>
                <a:cubicBezTo>
                  <a:pt x="15046" y="17241"/>
                  <a:pt x="15044" y="17241"/>
                  <a:pt x="15034" y="17134"/>
                </a:cubicBezTo>
                <a:cubicBezTo>
                  <a:pt x="15028" y="17070"/>
                  <a:pt x="15031" y="17018"/>
                  <a:pt x="15040" y="17018"/>
                </a:cubicBezTo>
                <a:cubicBezTo>
                  <a:pt x="15058" y="17018"/>
                  <a:pt x="15062" y="16782"/>
                  <a:pt x="15044" y="16708"/>
                </a:cubicBezTo>
                <a:cubicBezTo>
                  <a:pt x="15038" y="16681"/>
                  <a:pt x="15032" y="16524"/>
                  <a:pt x="15032" y="16361"/>
                </a:cubicBezTo>
                <a:cubicBezTo>
                  <a:pt x="15031" y="16090"/>
                  <a:pt x="15027" y="16062"/>
                  <a:pt x="14987" y="16049"/>
                </a:cubicBezTo>
                <a:lnTo>
                  <a:pt x="14942" y="16035"/>
                </a:lnTo>
                <a:lnTo>
                  <a:pt x="14945" y="16527"/>
                </a:lnTo>
                <a:cubicBezTo>
                  <a:pt x="14948" y="16941"/>
                  <a:pt x="14944" y="17018"/>
                  <a:pt x="14921" y="17018"/>
                </a:cubicBezTo>
                <a:cubicBezTo>
                  <a:pt x="14888" y="17018"/>
                  <a:pt x="14873" y="16870"/>
                  <a:pt x="14886" y="16670"/>
                </a:cubicBezTo>
                <a:cubicBezTo>
                  <a:pt x="14892" y="16573"/>
                  <a:pt x="14887" y="16520"/>
                  <a:pt x="14872" y="16520"/>
                </a:cubicBezTo>
                <a:cubicBezTo>
                  <a:pt x="14854" y="16519"/>
                  <a:pt x="14853" y="16510"/>
                  <a:pt x="14871" y="16460"/>
                </a:cubicBezTo>
                <a:cubicBezTo>
                  <a:pt x="14884" y="16426"/>
                  <a:pt x="14891" y="16312"/>
                  <a:pt x="14888" y="16195"/>
                </a:cubicBezTo>
                <a:cubicBezTo>
                  <a:pt x="14884" y="16032"/>
                  <a:pt x="14875" y="15989"/>
                  <a:pt x="14843" y="15989"/>
                </a:cubicBezTo>
                <a:close/>
                <a:moveTo>
                  <a:pt x="16253" y="15989"/>
                </a:moveTo>
                <a:cubicBezTo>
                  <a:pt x="16226" y="15989"/>
                  <a:pt x="16219" y="16042"/>
                  <a:pt x="16216" y="16272"/>
                </a:cubicBezTo>
                <a:cubicBezTo>
                  <a:pt x="16214" y="16427"/>
                  <a:pt x="16205" y="16567"/>
                  <a:pt x="16195" y="16581"/>
                </a:cubicBezTo>
                <a:cubicBezTo>
                  <a:pt x="16170" y="16616"/>
                  <a:pt x="16175" y="16734"/>
                  <a:pt x="16201" y="16734"/>
                </a:cubicBezTo>
                <a:cubicBezTo>
                  <a:pt x="16216" y="16734"/>
                  <a:pt x="16221" y="16793"/>
                  <a:pt x="16216" y="16912"/>
                </a:cubicBezTo>
                <a:cubicBezTo>
                  <a:pt x="16208" y="17075"/>
                  <a:pt x="16213" y="17088"/>
                  <a:pt x="16268" y="17088"/>
                </a:cubicBezTo>
                <a:cubicBezTo>
                  <a:pt x="16324" y="17088"/>
                  <a:pt x="16349" y="16990"/>
                  <a:pt x="16309" y="16931"/>
                </a:cubicBezTo>
                <a:cubicBezTo>
                  <a:pt x="16298" y="16916"/>
                  <a:pt x="16289" y="16716"/>
                  <a:pt x="16288" y="16448"/>
                </a:cubicBezTo>
                <a:cubicBezTo>
                  <a:pt x="16286" y="16041"/>
                  <a:pt x="16282" y="15989"/>
                  <a:pt x="16253" y="15989"/>
                </a:cubicBezTo>
                <a:close/>
                <a:moveTo>
                  <a:pt x="18225" y="15989"/>
                </a:moveTo>
                <a:cubicBezTo>
                  <a:pt x="18191" y="15989"/>
                  <a:pt x="18182" y="16037"/>
                  <a:pt x="18168" y="16268"/>
                </a:cubicBezTo>
                <a:cubicBezTo>
                  <a:pt x="18158" y="16454"/>
                  <a:pt x="18158" y="16554"/>
                  <a:pt x="18169" y="16570"/>
                </a:cubicBezTo>
                <a:cubicBezTo>
                  <a:pt x="18178" y="16583"/>
                  <a:pt x="18183" y="16706"/>
                  <a:pt x="18179" y="16842"/>
                </a:cubicBezTo>
                <a:cubicBezTo>
                  <a:pt x="18173" y="17078"/>
                  <a:pt x="18175" y="17088"/>
                  <a:pt x="18224" y="17088"/>
                </a:cubicBezTo>
                <a:cubicBezTo>
                  <a:pt x="18282" y="17088"/>
                  <a:pt x="18295" y="16951"/>
                  <a:pt x="18238" y="16936"/>
                </a:cubicBezTo>
                <a:lnTo>
                  <a:pt x="18201" y="16928"/>
                </a:lnTo>
                <a:lnTo>
                  <a:pt x="18239" y="16896"/>
                </a:lnTo>
                <a:cubicBezTo>
                  <a:pt x="18274" y="16867"/>
                  <a:pt x="18276" y="16835"/>
                  <a:pt x="18272" y="16427"/>
                </a:cubicBezTo>
                <a:cubicBezTo>
                  <a:pt x="18267" y="16013"/>
                  <a:pt x="18264" y="15989"/>
                  <a:pt x="18225" y="15989"/>
                </a:cubicBezTo>
                <a:close/>
                <a:moveTo>
                  <a:pt x="19637" y="15989"/>
                </a:moveTo>
                <a:cubicBezTo>
                  <a:pt x="19610" y="15989"/>
                  <a:pt x="19603" y="16042"/>
                  <a:pt x="19600" y="16272"/>
                </a:cubicBezTo>
                <a:cubicBezTo>
                  <a:pt x="19598" y="16427"/>
                  <a:pt x="19589" y="16567"/>
                  <a:pt x="19580" y="16581"/>
                </a:cubicBezTo>
                <a:cubicBezTo>
                  <a:pt x="19558" y="16612"/>
                  <a:pt x="19558" y="16875"/>
                  <a:pt x="19579" y="16875"/>
                </a:cubicBezTo>
                <a:cubicBezTo>
                  <a:pt x="19589" y="16875"/>
                  <a:pt x="19596" y="17109"/>
                  <a:pt x="19596" y="17432"/>
                </a:cubicBezTo>
                <a:cubicBezTo>
                  <a:pt x="19596" y="17737"/>
                  <a:pt x="19601" y="18008"/>
                  <a:pt x="19607" y="18035"/>
                </a:cubicBezTo>
                <a:cubicBezTo>
                  <a:pt x="19614" y="18063"/>
                  <a:pt x="19631" y="18076"/>
                  <a:pt x="19645" y="18065"/>
                </a:cubicBezTo>
                <a:cubicBezTo>
                  <a:pt x="19663" y="18050"/>
                  <a:pt x="19671" y="17940"/>
                  <a:pt x="19675" y="17673"/>
                </a:cubicBezTo>
                <a:cubicBezTo>
                  <a:pt x="19679" y="17356"/>
                  <a:pt x="19676" y="17299"/>
                  <a:pt x="19650" y="17292"/>
                </a:cubicBezTo>
                <a:cubicBezTo>
                  <a:pt x="19622" y="17284"/>
                  <a:pt x="19622" y="17284"/>
                  <a:pt x="19650" y="17252"/>
                </a:cubicBezTo>
                <a:cubicBezTo>
                  <a:pt x="19676" y="17223"/>
                  <a:pt x="19679" y="17146"/>
                  <a:pt x="19675" y="16605"/>
                </a:cubicBezTo>
                <a:cubicBezTo>
                  <a:pt x="19670" y="16045"/>
                  <a:pt x="19667" y="15989"/>
                  <a:pt x="19637" y="15989"/>
                </a:cubicBezTo>
                <a:close/>
                <a:moveTo>
                  <a:pt x="15842" y="15995"/>
                </a:moveTo>
                <a:cubicBezTo>
                  <a:pt x="15834" y="15990"/>
                  <a:pt x="15826" y="15994"/>
                  <a:pt x="15817" y="16003"/>
                </a:cubicBezTo>
                <a:cubicBezTo>
                  <a:pt x="15789" y="16035"/>
                  <a:pt x="15786" y="16110"/>
                  <a:pt x="15786" y="16708"/>
                </a:cubicBezTo>
                <a:cubicBezTo>
                  <a:pt x="15786" y="17339"/>
                  <a:pt x="15779" y="17522"/>
                  <a:pt x="15756" y="17425"/>
                </a:cubicBezTo>
                <a:cubicBezTo>
                  <a:pt x="15751" y="17402"/>
                  <a:pt x="15746" y="17093"/>
                  <a:pt x="15746" y="16739"/>
                </a:cubicBezTo>
                <a:lnTo>
                  <a:pt x="15746" y="16096"/>
                </a:lnTo>
                <a:lnTo>
                  <a:pt x="15700" y="16096"/>
                </a:lnTo>
                <a:cubicBezTo>
                  <a:pt x="15661" y="16096"/>
                  <a:pt x="15653" y="16129"/>
                  <a:pt x="15646" y="16326"/>
                </a:cubicBezTo>
                <a:cubicBezTo>
                  <a:pt x="15641" y="16453"/>
                  <a:pt x="15644" y="16567"/>
                  <a:pt x="15651" y="16579"/>
                </a:cubicBezTo>
                <a:cubicBezTo>
                  <a:pt x="15659" y="16591"/>
                  <a:pt x="15660" y="16650"/>
                  <a:pt x="15655" y="16710"/>
                </a:cubicBezTo>
                <a:cubicBezTo>
                  <a:pt x="15650" y="16770"/>
                  <a:pt x="15656" y="16848"/>
                  <a:pt x="15668" y="16882"/>
                </a:cubicBezTo>
                <a:cubicBezTo>
                  <a:pt x="15687" y="16932"/>
                  <a:pt x="15685" y="16944"/>
                  <a:pt x="15661" y="16945"/>
                </a:cubicBezTo>
                <a:cubicBezTo>
                  <a:pt x="15636" y="16946"/>
                  <a:pt x="15632" y="16983"/>
                  <a:pt x="15641" y="17142"/>
                </a:cubicBezTo>
                <a:cubicBezTo>
                  <a:pt x="15657" y="17428"/>
                  <a:pt x="15657" y="17462"/>
                  <a:pt x="15645" y="17674"/>
                </a:cubicBezTo>
                <a:cubicBezTo>
                  <a:pt x="15634" y="17856"/>
                  <a:pt x="15637" y="17869"/>
                  <a:pt x="15687" y="17870"/>
                </a:cubicBezTo>
                <a:cubicBezTo>
                  <a:pt x="15771" y="17871"/>
                  <a:pt x="15789" y="17955"/>
                  <a:pt x="15784" y="18323"/>
                </a:cubicBezTo>
                <a:cubicBezTo>
                  <a:pt x="15781" y="18628"/>
                  <a:pt x="15783" y="18648"/>
                  <a:pt x="15823" y="18648"/>
                </a:cubicBezTo>
                <a:cubicBezTo>
                  <a:pt x="15869" y="18648"/>
                  <a:pt x="15882" y="18511"/>
                  <a:pt x="15836" y="18498"/>
                </a:cubicBezTo>
                <a:cubicBezTo>
                  <a:pt x="15810" y="18490"/>
                  <a:pt x="15810" y="18487"/>
                  <a:pt x="15834" y="18459"/>
                </a:cubicBezTo>
                <a:cubicBezTo>
                  <a:pt x="15855" y="18436"/>
                  <a:pt x="15862" y="18346"/>
                  <a:pt x="15862" y="18112"/>
                </a:cubicBezTo>
                <a:cubicBezTo>
                  <a:pt x="15862" y="17801"/>
                  <a:pt x="15861" y="17798"/>
                  <a:pt x="15806" y="17798"/>
                </a:cubicBezTo>
                <a:cubicBezTo>
                  <a:pt x="15775" y="17798"/>
                  <a:pt x="15749" y="17766"/>
                  <a:pt x="15749" y="17727"/>
                </a:cubicBezTo>
                <a:cubicBezTo>
                  <a:pt x="15749" y="17688"/>
                  <a:pt x="15775" y="17655"/>
                  <a:pt x="15806" y="17655"/>
                </a:cubicBezTo>
                <a:lnTo>
                  <a:pt x="15862" y="17655"/>
                </a:lnTo>
                <a:lnTo>
                  <a:pt x="15864" y="16870"/>
                </a:lnTo>
                <a:cubicBezTo>
                  <a:pt x="15865" y="16439"/>
                  <a:pt x="15861" y="16060"/>
                  <a:pt x="15857" y="16028"/>
                </a:cubicBezTo>
                <a:cubicBezTo>
                  <a:pt x="15854" y="16011"/>
                  <a:pt x="15849" y="15999"/>
                  <a:pt x="15842" y="15995"/>
                </a:cubicBezTo>
                <a:close/>
                <a:moveTo>
                  <a:pt x="18532" y="15996"/>
                </a:moveTo>
                <a:cubicBezTo>
                  <a:pt x="18524" y="15992"/>
                  <a:pt x="18514" y="15996"/>
                  <a:pt x="18505" y="16007"/>
                </a:cubicBezTo>
                <a:cubicBezTo>
                  <a:pt x="18473" y="16042"/>
                  <a:pt x="18471" y="16088"/>
                  <a:pt x="18476" y="16638"/>
                </a:cubicBezTo>
                <a:cubicBezTo>
                  <a:pt x="18480" y="17078"/>
                  <a:pt x="18476" y="17230"/>
                  <a:pt x="18461" y="17230"/>
                </a:cubicBezTo>
                <a:cubicBezTo>
                  <a:pt x="18449" y="17229"/>
                  <a:pt x="18440" y="17262"/>
                  <a:pt x="18440" y="17301"/>
                </a:cubicBezTo>
                <a:cubicBezTo>
                  <a:pt x="18440" y="17340"/>
                  <a:pt x="18448" y="17373"/>
                  <a:pt x="18457" y="17373"/>
                </a:cubicBezTo>
                <a:cubicBezTo>
                  <a:pt x="18466" y="17373"/>
                  <a:pt x="18473" y="17451"/>
                  <a:pt x="18473" y="17549"/>
                </a:cubicBezTo>
                <a:cubicBezTo>
                  <a:pt x="18473" y="17704"/>
                  <a:pt x="18480" y="17727"/>
                  <a:pt x="18531" y="17727"/>
                </a:cubicBezTo>
                <a:cubicBezTo>
                  <a:pt x="18577" y="17727"/>
                  <a:pt x="18593" y="17761"/>
                  <a:pt x="18605" y="17894"/>
                </a:cubicBezTo>
                <a:cubicBezTo>
                  <a:pt x="18615" y="18011"/>
                  <a:pt x="18632" y="18063"/>
                  <a:pt x="18662" y="18063"/>
                </a:cubicBezTo>
                <a:cubicBezTo>
                  <a:pt x="18698" y="18063"/>
                  <a:pt x="18704" y="18031"/>
                  <a:pt x="18704" y="17859"/>
                </a:cubicBezTo>
                <a:cubicBezTo>
                  <a:pt x="18704" y="17715"/>
                  <a:pt x="18696" y="17654"/>
                  <a:pt x="18675" y="17648"/>
                </a:cubicBezTo>
                <a:cubicBezTo>
                  <a:pt x="18649" y="17641"/>
                  <a:pt x="18649" y="17637"/>
                  <a:pt x="18675" y="17608"/>
                </a:cubicBezTo>
                <a:cubicBezTo>
                  <a:pt x="18699" y="17580"/>
                  <a:pt x="18703" y="17473"/>
                  <a:pt x="18702" y="16800"/>
                </a:cubicBezTo>
                <a:lnTo>
                  <a:pt x="18701" y="16026"/>
                </a:lnTo>
                <a:lnTo>
                  <a:pt x="18655" y="16026"/>
                </a:lnTo>
                <a:cubicBezTo>
                  <a:pt x="18616" y="16026"/>
                  <a:pt x="18608" y="16060"/>
                  <a:pt x="18601" y="16256"/>
                </a:cubicBezTo>
                <a:cubicBezTo>
                  <a:pt x="18597" y="16383"/>
                  <a:pt x="18599" y="16497"/>
                  <a:pt x="18606" y="16509"/>
                </a:cubicBezTo>
                <a:cubicBezTo>
                  <a:pt x="18614" y="16521"/>
                  <a:pt x="18616" y="16580"/>
                  <a:pt x="18610" y="16640"/>
                </a:cubicBezTo>
                <a:cubicBezTo>
                  <a:pt x="18605" y="16700"/>
                  <a:pt x="18611" y="16776"/>
                  <a:pt x="18623" y="16811"/>
                </a:cubicBezTo>
                <a:cubicBezTo>
                  <a:pt x="18642" y="16861"/>
                  <a:pt x="18641" y="16875"/>
                  <a:pt x="18618" y="16875"/>
                </a:cubicBezTo>
                <a:cubicBezTo>
                  <a:pt x="18600" y="16876"/>
                  <a:pt x="18589" y="16931"/>
                  <a:pt x="18589" y="17018"/>
                </a:cubicBezTo>
                <a:cubicBezTo>
                  <a:pt x="18589" y="17096"/>
                  <a:pt x="18596" y="17160"/>
                  <a:pt x="18605" y="17160"/>
                </a:cubicBezTo>
                <a:cubicBezTo>
                  <a:pt x="18613" y="17160"/>
                  <a:pt x="18616" y="17211"/>
                  <a:pt x="18611" y="17273"/>
                </a:cubicBezTo>
                <a:cubicBezTo>
                  <a:pt x="18605" y="17336"/>
                  <a:pt x="18608" y="17407"/>
                  <a:pt x="18618" y="17432"/>
                </a:cubicBezTo>
                <a:cubicBezTo>
                  <a:pt x="18629" y="17462"/>
                  <a:pt x="18628" y="17505"/>
                  <a:pt x="18614" y="17559"/>
                </a:cubicBezTo>
                <a:cubicBezTo>
                  <a:pt x="18568" y="17742"/>
                  <a:pt x="18552" y="17544"/>
                  <a:pt x="18554" y="16809"/>
                </a:cubicBezTo>
                <a:cubicBezTo>
                  <a:pt x="18556" y="16412"/>
                  <a:pt x="18553" y="16061"/>
                  <a:pt x="18548" y="16028"/>
                </a:cubicBezTo>
                <a:cubicBezTo>
                  <a:pt x="18546" y="16011"/>
                  <a:pt x="18539" y="16000"/>
                  <a:pt x="18532" y="15996"/>
                </a:cubicBezTo>
                <a:close/>
                <a:moveTo>
                  <a:pt x="12875" y="15998"/>
                </a:moveTo>
                <a:cubicBezTo>
                  <a:pt x="12867" y="15986"/>
                  <a:pt x="12857" y="15990"/>
                  <a:pt x="12844" y="16005"/>
                </a:cubicBezTo>
                <a:cubicBezTo>
                  <a:pt x="12822" y="16029"/>
                  <a:pt x="12814" y="16112"/>
                  <a:pt x="12814" y="16316"/>
                </a:cubicBezTo>
                <a:cubicBezTo>
                  <a:pt x="12813" y="16484"/>
                  <a:pt x="12821" y="16592"/>
                  <a:pt x="12832" y="16593"/>
                </a:cubicBezTo>
                <a:cubicBezTo>
                  <a:pt x="12847" y="16594"/>
                  <a:pt x="12846" y="16609"/>
                  <a:pt x="12831" y="16650"/>
                </a:cubicBezTo>
                <a:cubicBezTo>
                  <a:pt x="12820" y="16681"/>
                  <a:pt x="12812" y="16786"/>
                  <a:pt x="12813" y="16881"/>
                </a:cubicBezTo>
                <a:cubicBezTo>
                  <a:pt x="12815" y="16976"/>
                  <a:pt x="12811" y="17123"/>
                  <a:pt x="12804" y="17209"/>
                </a:cubicBezTo>
                <a:cubicBezTo>
                  <a:pt x="12794" y="17347"/>
                  <a:pt x="12799" y="17367"/>
                  <a:pt x="12855" y="17392"/>
                </a:cubicBezTo>
                <a:cubicBezTo>
                  <a:pt x="12890" y="17407"/>
                  <a:pt x="12918" y="17425"/>
                  <a:pt x="12919" y="17432"/>
                </a:cubicBezTo>
                <a:cubicBezTo>
                  <a:pt x="12919" y="17438"/>
                  <a:pt x="12917" y="17132"/>
                  <a:pt x="12913" y="16752"/>
                </a:cubicBezTo>
                <a:cubicBezTo>
                  <a:pt x="12907" y="16225"/>
                  <a:pt x="12900" y="16035"/>
                  <a:pt x="12875" y="15998"/>
                </a:cubicBezTo>
                <a:close/>
                <a:moveTo>
                  <a:pt x="4547" y="16000"/>
                </a:moveTo>
                <a:cubicBezTo>
                  <a:pt x="4537" y="15996"/>
                  <a:pt x="4526" y="15999"/>
                  <a:pt x="4514" y="16009"/>
                </a:cubicBezTo>
                <a:cubicBezTo>
                  <a:pt x="4480" y="16037"/>
                  <a:pt x="4473" y="16076"/>
                  <a:pt x="4480" y="16195"/>
                </a:cubicBezTo>
                <a:cubicBezTo>
                  <a:pt x="4492" y="16393"/>
                  <a:pt x="4463" y="16598"/>
                  <a:pt x="4443" y="16464"/>
                </a:cubicBezTo>
                <a:cubicBezTo>
                  <a:pt x="4435" y="16413"/>
                  <a:pt x="4432" y="16294"/>
                  <a:pt x="4437" y="16199"/>
                </a:cubicBezTo>
                <a:cubicBezTo>
                  <a:pt x="4443" y="16047"/>
                  <a:pt x="4439" y="16026"/>
                  <a:pt x="4395" y="16026"/>
                </a:cubicBezTo>
                <a:cubicBezTo>
                  <a:pt x="4346" y="16026"/>
                  <a:pt x="4345" y="16030"/>
                  <a:pt x="4344" y="16415"/>
                </a:cubicBezTo>
                <a:cubicBezTo>
                  <a:pt x="4343" y="16769"/>
                  <a:pt x="4346" y="16806"/>
                  <a:pt x="4379" y="16814"/>
                </a:cubicBezTo>
                <a:cubicBezTo>
                  <a:pt x="4415" y="16824"/>
                  <a:pt x="4415" y="16825"/>
                  <a:pt x="4378" y="16856"/>
                </a:cubicBezTo>
                <a:cubicBezTo>
                  <a:pt x="4321" y="16903"/>
                  <a:pt x="4335" y="17187"/>
                  <a:pt x="4395" y="17217"/>
                </a:cubicBezTo>
                <a:cubicBezTo>
                  <a:pt x="4438" y="17238"/>
                  <a:pt x="4441" y="17224"/>
                  <a:pt x="4441" y="16954"/>
                </a:cubicBezTo>
                <a:cubicBezTo>
                  <a:pt x="4441" y="16722"/>
                  <a:pt x="4445" y="16677"/>
                  <a:pt x="4467" y="16711"/>
                </a:cubicBezTo>
                <a:cubicBezTo>
                  <a:pt x="4481" y="16735"/>
                  <a:pt x="4486" y="16773"/>
                  <a:pt x="4478" y="16797"/>
                </a:cubicBezTo>
                <a:cubicBezTo>
                  <a:pt x="4459" y="16854"/>
                  <a:pt x="4455" y="17160"/>
                  <a:pt x="4473" y="17160"/>
                </a:cubicBezTo>
                <a:cubicBezTo>
                  <a:pt x="4489" y="17160"/>
                  <a:pt x="4484" y="17553"/>
                  <a:pt x="4465" y="17744"/>
                </a:cubicBezTo>
                <a:cubicBezTo>
                  <a:pt x="4455" y="17848"/>
                  <a:pt x="4463" y="17868"/>
                  <a:pt x="4511" y="17868"/>
                </a:cubicBezTo>
                <a:lnTo>
                  <a:pt x="4569" y="17868"/>
                </a:lnTo>
                <a:lnTo>
                  <a:pt x="4571" y="16977"/>
                </a:lnTo>
                <a:cubicBezTo>
                  <a:pt x="4572" y="16486"/>
                  <a:pt x="4569" y="16060"/>
                  <a:pt x="4565" y="16030"/>
                </a:cubicBezTo>
                <a:cubicBezTo>
                  <a:pt x="4563" y="16014"/>
                  <a:pt x="4556" y="16004"/>
                  <a:pt x="4547" y="16000"/>
                </a:cubicBezTo>
                <a:close/>
                <a:moveTo>
                  <a:pt x="1551" y="16005"/>
                </a:moveTo>
                <a:cubicBezTo>
                  <a:pt x="1523" y="16037"/>
                  <a:pt x="1519" y="16100"/>
                  <a:pt x="1521" y="16467"/>
                </a:cubicBezTo>
                <a:cubicBezTo>
                  <a:pt x="1522" y="16760"/>
                  <a:pt x="1516" y="16910"/>
                  <a:pt x="1500" y="16954"/>
                </a:cubicBezTo>
                <a:cubicBezTo>
                  <a:pt x="1481" y="17006"/>
                  <a:pt x="1481" y="17029"/>
                  <a:pt x="1499" y="17078"/>
                </a:cubicBezTo>
                <a:cubicBezTo>
                  <a:pt x="1511" y="17111"/>
                  <a:pt x="1521" y="17239"/>
                  <a:pt x="1522" y="17364"/>
                </a:cubicBezTo>
                <a:cubicBezTo>
                  <a:pt x="1523" y="17530"/>
                  <a:pt x="1530" y="17581"/>
                  <a:pt x="1547" y="17552"/>
                </a:cubicBezTo>
                <a:cubicBezTo>
                  <a:pt x="1560" y="17531"/>
                  <a:pt x="1578" y="17514"/>
                  <a:pt x="1586" y="17514"/>
                </a:cubicBezTo>
                <a:cubicBezTo>
                  <a:pt x="1609" y="17514"/>
                  <a:pt x="1604" y="17161"/>
                  <a:pt x="1580" y="17155"/>
                </a:cubicBezTo>
                <a:cubicBezTo>
                  <a:pt x="1564" y="17150"/>
                  <a:pt x="1564" y="17141"/>
                  <a:pt x="1580" y="17113"/>
                </a:cubicBezTo>
                <a:cubicBezTo>
                  <a:pt x="1612" y="17058"/>
                  <a:pt x="1606" y="16805"/>
                  <a:pt x="1572" y="16799"/>
                </a:cubicBezTo>
                <a:cubicBezTo>
                  <a:pt x="1549" y="16794"/>
                  <a:pt x="1549" y="16786"/>
                  <a:pt x="1568" y="16753"/>
                </a:cubicBezTo>
                <a:cubicBezTo>
                  <a:pt x="1623" y="16660"/>
                  <a:pt x="1662" y="16309"/>
                  <a:pt x="1616" y="16309"/>
                </a:cubicBezTo>
                <a:cubicBezTo>
                  <a:pt x="1607" y="16309"/>
                  <a:pt x="1604" y="16276"/>
                  <a:pt x="1610" y="16235"/>
                </a:cubicBezTo>
                <a:cubicBezTo>
                  <a:pt x="1626" y="16120"/>
                  <a:pt x="1587" y="15965"/>
                  <a:pt x="1551" y="16005"/>
                </a:cubicBezTo>
                <a:close/>
                <a:moveTo>
                  <a:pt x="17796" y="16005"/>
                </a:moveTo>
                <a:cubicBezTo>
                  <a:pt x="17768" y="16037"/>
                  <a:pt x="17764" y="16100"/>
                  <a:pt x="17765" y="16467"/>
                </a:cubicBezTo>
                <a:cubicBezTo>
                  <a:pt x="17767" y="16758"/>
                  <a:pt x="17760" y="16912"/>
                  <a:pt x="17745" y="16959"/>
                </a:cubicBezTo>
                <a:cubicBezTo>
                  <a:pt x="17727" y="17012"/>
                  <a:pt x="17727" y="17036"/>
                  <a:pt x="17743" y="17064"/>
                </a:cubicBezTo>
                <a:cubicBezTo>
                  <a:pt x="17754" y="17084"/>
                  <a:pt x="17763" y="17146"/>
                  <a:pt x="17763" y="17202"/>
                </a:cubicBezTo>
                <a:cubicBezTo>
                  <a:pt x="17763" y="17261"/>
                  <a:pt x="17780" y="17301"/>
                  <a:pt x="17804" y="17301"/>
                </a:cubicBezTo>
                <a:cubicBezTo>
                  <a:pt x="17851" y="17301"/>
                  <a:pt x="17862" y="17164"/>
                  <a:pt x="17817" y="17151"/>
                </a:cubicBezTo>
                <a:cubicBezTo>
                  <a:pt x="17789" y="17143"/>
                  <a:pt x="17789" y="17142"/>
                  <a:pt x="17817" y="17111"/>
                </a:cubicBezTo>
                <a:cubicBezTo>
                  <a:pt x="17833" y="17093"/>
                  <a:pt x="17846" y="17017"/>
                  <a:pt x="17846" y="16942"/>
                </a:cubicBezTo>
                <a:cubicBezTo>
                  <a:pt x="17846" y="16861"/>
                  <a:pt x="17834" y="16802"/>
                  <a:pt x="17817" y="16799"/>
                </a:cubicBezTo>
                <a:cubicBezTo>
                  <a:pt x="17794" y="16794"/>
                  <a:pt x="17793" y="16786"/>
                  <a:pt x="17813" y="16753"/>
                </a:cubicBezTo>
                <a:cubicBezTo>
                  <a:pt x="17868" y="16660"/>
                  <a:pt x="17907" y="16309"/>
                  <a:pt x="17862" y="16309"/>
                </a:cubicBezTo>
                <a:cubicBezTo>
                  <a:pt x="17852" y="16309"/>
                  <a:pt x="17849" y="16276"/>
                  <a:pt x="17855" y="16235"/>
                </a:cubicBezTo>
                <a:cubicBezTo>
                  <a:pt x="17871" y="16120"/>
                  <a:pt x="17832" y="15965"/>
                  <a:pt x="17796" y="16005"/>
                </a:cubicBezTo>
                <a:close/>
                <a:moveTo>
                  <a:pt x="7312" y="16016"/>
                </a:moveTo>
                <a:lnTo>
                  <a:pt x="7317" y="16553"/>
                </a:lnTo>
                <a:cubicBezTo>
                  <a:pt x="7320" y="16946"/>
                  <a:pt x="7316" y="17088"/>
                  <a:pt x="7301" y="17088"/>
                </a:cubicBezTo>
                <a:cubicBezTo>
                  <a:pt x="7274" y="17088"/>
                  <a:pt x="7274" y="17209"/>
                  <a:pt x="7300" y="17247"/>
                </a:cubicBezTo>
                <a:cubicBezTo>
                  <a:pt x="7326" y="17284"/>
                  <a:pt x="7320" y="17736"/>
                  <a:pt x="7292" y="17812"/>
                </a:cubicBezTo>
                <a:cubicBezTo>
                  <a:pt x="7277" y="17855"/>
                  <a:pt x="7277" y="17882"/>
                  <a:pt x="7295" y="17931"/>
                </a:cubicBezTo>
                <a:cubicBezTo>
                  <a:pt x="7307" y="17965"/>
                  <a:pt x="7317" y="18076"/>
                  <a:pt x="7317" y="18178"/>
                </a:cubicBezTo>
                <a:cubicBezTo>
                  <a:pt x="7317" y="18377"/>
                  <a:pt x="7320" y="18384"/>
                  <a:pt x="7371" y="18299"/>
                </a:cubicBezTo>
                <a:cubicBezTo>
                  <a:pt x="7401" y="18249"/>
                  <a:pt x="7404" y="18173"/>
                  <a:pt x="7406" y="17542"/>
                </a:cubicBezTo>
                <a:cubicBezTo>
                  <a:pt x="7408" y="17088"/>
                  <a:pt x="7402" y="16822"/>
                  <a:pt x="7390" y="16788"/>
                </a:cubicBezTo>
                <a:cubicBezTo>
                  <a:pt x="7376" y="16750"/>
                  <a:pt x="7376" y="16737"/>
                  <a:pt x="7390" y="16736"/>
                </a:cubicBezTo>
                <a:cubicBezTo>
                  <a:pt x="7401" y="16735"/>
                  <a:pt x="7407" y="16603"/>
                  <a:pt x="7406" y="16398"/>
                </a:cubicBezTo>
                <a:cubicBezTo>
                  <a:pt x="7404" y="16084"/>
                  <a:pt x="7401" y="16059"/>
                  <a:pt x="7358" y="16038"/>
                </a:cubicBezTo>
                <a:lnTo>
                  <a:pt x="7312" y="16016"/>
                </a:lnTo>
                <a:close/>
                <a:moveTo>
                  <a:pt x="18752" y="16016"/>
                </a:moveTo>
                <a:lnTo>
                  <a:pt x="18757" y="16427"/>
                </a:lnTo>
                <a:cubicBezTo>
                  <a:pt x="18759" y="16654"/>
                  <a:pt x="18755" y="16881"/>
                  <a:pt x="18748" y="16930"/>
                </a:cubicBezTo>
                <a:cubicBezTo>
                  <a:pt x="18741" y="16978"/>
                  <a:pt x="18740" y="17049"/>
                  <a:pt x="18745" y="17088"/>
                </a:cubicBezTo>
                <a:cubicBezTo>
                  <a:pt x="18751" y="17127"/>
                  <a:pt x="18756" y="17326"/>
                  <a:pt x="18756" y="17531"/>
                </a:cubicBezTo>
                <a:cubicBezTo>
                  <a:pt x="18757" y="17736"/>
                  <a:pt x="18766" y="17926"/>
                  <a:pt x="18776" y="17955"/>
                </a:cubicBezTo>
                <a:cubicBezTo>
                  <a:pt x="18805" y="18033"/>
                  <a:pt x="18826" y="17984"/>
                  <a:pt x="18853" y="17770"/>
                </a:cubicBezTo>
                <a:cubicBezTo>
                  <a:pt x="18876" y="17592"/>
                  <a:pt x="18875" y="17568"/>
                  <a:pt x="18846" y="17474"/>
                </a:cubicBezTo>
                <a:cubicBezTo>
                  <a:pt x="18826" y="17412"/>
                  <a:pt x="18822" y="17373"/>
                  <a:pt x="18835" y="17373"/>
                </a:cubicBezTo>
                <a:cubicBezTo>
                  <a:pt x="18849" y="17373"/>
                  <a:pt x="18853" y="17319"/>
                  <a:pt x="18848" y="17224"/>
                </a:cubicBezTo>
                <a:cubicBezTo>
                  <a:pt x="18843" y="17143"/>
                  <a:pt x="18843" y="17031"/>
                  <a:pt x="18848" y="16977"/>
                </a:cubicBezTo>
                <a:cubicBezTo>
                  <a:pt x="18863" y="16800"/>
                  <a:pt x="18886" y="16949"/>
                  <a:pt x="18886" y="17228"/>
                </a:cubicBezTo>
                <a:cubicBezTo>
                  <a:pt x="18886" y="17413"/>
                  <a:pt x="18895" y="17513"/>
                  <a:pt x="18913" y="17543"/>
                </a:cubicBezTo>
                <a:cubicBezTo>
                  <a:pt x="18968" y="17635"/>
                  <a:pt x="18983" y="17461"/>
                  <a:pt x="18982" y="16729"/>
                </a:cubicBezTo>
                <a:lnTo>
                  <a:pt x="18981" y="16026"/>
                </a:lnTo>
                <a:lnTo>
                  <a:pt x="18934" y="16026"/>
                </a:lnTo>
                <a:cubicBezTo>
                  <a:pt x="18887" y="16026"/>
                  <a:pt x="18886" y="16036"/>
                  <a:pt x="18886" y="16375"/>
                </a:cubicBezTo>
                <a:cubicBezTo>
                  <a:pt x="18886" y="16567"/>
                  <a:pt x="18879" y="16745"/>
                  <a:pt x="18870" y="16769"/>
                </a:cubicBezTo>
                <a:cubicBezTo>
                  <a:pt x="18853" y="16813"/>
                  <a:pt x="18850" y="16756"/>
                  <a:pt x="18846" y="16309"/>
                </a:cubicBezTo>
                <a:cubicBezTo>
                  <a:pt x="18845" y="16092"/>
                  <a:pt x="18839" y="16058"/>
                  <a:pt x="18799" y="16038"/>
                </a:cubicBezTo>
                <a:lnTo>
                  <a:pt x="18752" y="16016"/>
                </a:lnTo>
                <a:close/>
                <a:moveTo>
                  <a:pt x="20307" y="16016"/>
                </a:moveTo>
                <a:lnTo>
                  <a:pt x="20310" y="16835"/>
                </a:lnTo>
                <a:cubicBezTo>
                  <a:pt x="20313" y="17452"/>
                  <a:pt x="20309" y="17655"/>
                  <a:pt x="20293" y="17655"/>
                </a:cubicBezTo>
                <a:cubicBezTo>
                  <a:pt x="20271" y="17655"/>
                  <a:pt x="20265" y="17813"/>
                  <a:pt x="20284" y="17892"/>
                </a:cubicBezTo>
                <a:cubicBezTo>
                  <a:pt x="20290" y="17918"/>
                  <a:pt x="20319" y="17939"/>
                  <a:pt x="20349" y="17939"/>
                </a:cubicBezTo>
                <a:cubicBezTo>
                  <a:pt x="20402" y="17939"/>
                  <a:pt x="20404" y="17928"/>
                  <a:pt x="20402" y="17673"/>
                </a:cubicBezTo>
                <a:cubicBezTo>
                  <a:pt x="20401" y="17526"/>
                  <a:pt x="20393" y="17367"/>
                  <a:pt x="20384" y="17318"/>
                </a:cubicBezTo>
                <a:cubicBezTo>
                  <a:pt x="20374" y="17261"/>
                  <a:pt x="20374" y="17230"/>
                  <a:pt x="20384" y="17230"/>
                </a:cubicBezTo>
                <a:cubicBezTo>
                  <a:pt x="20393" y="17230"/>
                  <a:pt x="20401" y="17040"/>
                  <a:pt x="20402" y="16806"/>
                </a:cubicBezTo>
                <a:cubicBezTo>
                  <a:pt x="20403" y="16416"/>
                  <a:pt x="20400" y="16378"/>
                  <a:pt x="20367" y="16370"/>
                </a:cubicBezTo>
                <a:cubicBezTo>
                  <a:pt x="20331" y="16360"/>
                  <a:pt x="20332" y="16360"/>
                  <a:pt x="20369" y="16330"/>
                </a:cubicBezTo>
                <a:cubicBezTo>
                  <a:pt x="20422" y="16286"/>
                  <a:pt x="20409" y="16067"/>
                  <a:pt x="20351" y="16038"/>
                </a:cubicBezTo>
                <a:lnTo>
                  <a:pt x="20307" y="16016"/>
                </a:lnTo>
                <a:close/>
                <a:moveTo>
                  <a:pt x="1748" y="16017"/>
                </a:moveTo>
                <a:lnTo>
                  <a:pt x="1704" y="16038"/>
                </a:lnTo>
                <a:cubicBezTo>
                  <a:pt x="1661" y="16060"/>
                  <a:pt x="1659" y="16075"/>
                  <a:pt x="1659" y="16521"/>
                </a:cubicBezTo>
                <a:cubicBezTo>
                  <a:pt x="1659" y="16775"/>
                  <a:pt x="1653" y="17020"/>
                  <a:pt x="1646" y="17066"/>
                </a:cubicBezTo>
                <a:cubicBezTo>
                  <a:pt x="1639" y="17112"/>
                  <a:pt x="1641" y="17170"/>
                  <a:pt x="1651" y="17195"/>
                </a:cubicBezTo>
                <a:cubicBezTo>
                  <a:pt x="1660" y="17220"/>
                  <a:pt x="1663" y="17272"/>
                  <a:pt x="1658" y="17310"/>
                </a:cubicBezTo>
                <a:cubicBezTo>
                  <a:pt x="1652" y="17348"/>
                  <a:pt x="1656" y="17422"/>
                  <a:pt x="1666" y="17475"/>
                </a:cubicBezTo>
                <a:cubicBezTo>
                  <a:pt x="1677" y="17529"/>
                  <a:pt x="1679" y="17590"/>
                  <a:pt x="1671" y="17611"/>
                </a:cubicBezTo>
                <a:cubicBezTo>
                  <a:pt x="1663" y="17633"/>
                  <a:pt x="1658" y="17811"/>
                  <a:pt x="1659" y="18009"/>
                </a:cubicBezTo>
                <a:cubicBezTo>
                  <a:pt x="1661" y="18207"/>
                  <a:pt x="1655" y="18388"/>
                  <a:pt x="1648" y="18409"/>
                </a:cubicBezTo>
                <a:cubicBezTo>
                  <a:pt x="1640" y="18429"/>
                  <a:pt x="1638" y="18476"/>
                  <a:pt x="1644" y="18515"/>
                </a:cubicBezTo>
                <a:cubicBezTo>
                  <a:pt x="1649" y="18553"/>
                  <a:pt x="1673" y="18576"/>
                  <a:pt x="1698" y="18564"/>
                </a:cubicBezTo>
                <a:cubicBezTo>
                  <a:pt x="1739" y="18543"/>
                  <a:pt x="1742" y="18517"/>
                  <a:pt x="1746" y="18135"/>
                </a:cubicBezTo>
                <a:cubicBezTo>
                  <a:pt x="1751" y="17784"/>
                  <a:pt x="1747" y="17725"/>
                  <a:pt x="1722" y="17718"/>
                </a:cubicBezTo>
                <a:cubicBezTo>
                  <a:pt x="1696" y="17711"/>
                  <a:pt x="1696" y="17706"/>
                  <a:pt x="1719" y="17680"/>
                </a:cubicBezTo>
                <a:cubicBezTo>
                  <a:pt x="1743" y="17653"/>
                  <a:pt x="1747" y="17531"/>
                  <a:pt x="1747" y="16832"/>
                </a:cubicBezTo>
                <a:lnTo>
                  <a:pt x="1748" y="16017"/>
                </a:lnTo>
                <a:close/>
                <a:moveTo>
                  <a:pt x="1950" y="16017"/>
                </a:moveTo>
                <a:lnTo>
                  <a:pt x="1950" y="16851"/>
                </a:lnTo>
                <a:cubicBezTo>
                  <a:pt x="1950" y="17309"/>
                  <a:pt x="1953" y="17709"/>
                  <a:pt x="1958" y="17741"/>
                </a:cubicBezTo>
                <a:cubicBezTo>
                  <a:pt x="1971" y="17829"/>
                  <a:pt x="2008" y="17808"/>
                  <a:pt x="2029" y="17700"/>
                </a:cubicBezTo>
                <a:cubicBezTo>
                  <a:pt x="2053" y="17576"/>
                  <a:pt x="2035" y="17373"/>
                  <a:pt x="2000" y="17367"/>
                </a:cubicBezTo>
                <a:cubicBezTo>
                  <a:pt x="1980" y="17364"/>
                  <a:pt x="1982" y="17347"/>
                  <a:pt x="2007" y="17303"/>
                </a:cubicBezTo>
                <a:cubicBezTo>
                  <a:pt x="2038" y="17250"/>
                  <a:pt x="2041" y="17199"/>
                  <a:pt x="2034" y="16886"/>
                </a:cubicBezTo>
                <a:cubicBezTo>
                  <a:pt x="2027" y="16563"/>
                  <a:pt x="2029" y="16533"/>
                  <a:pt x="2057" y="16565"/>
                </a:cubicBezTo>
                <a:cubicBezTo>
                  <a:pt x="2083" y="16594"/>
                  <a:pt x="2088" y="16653"/>
                  <a:pt x="2083" y="16881"/>
                </a:cubicBezTo>
                <a:cubicBezTo>
                  <a:pt x="2077" y="17137"/>
                  <a:pt x="2080" y="17160"/>
                  <a:pt x="2117" y="17160"/>
                </a:cubicBezTo>
                <a:cubicBezTo>
                  <a:pt x="2168" y="17160"/>
                  <a:pt x="2184" y="17092"/>
                  <a:pt x="2160" y="16971"/>
                </a:cubicBezTo>
                <a:cubicBezTo>
                  <a:pt x="2148" y="16909"/>
                  <a:pt x="2148" y="16875"/>
                  <a:pt x="2159" y="16875"/>
                </a:cubicBezTo>
                <a:cubicBezTo>
                  <a:pt x="2169" y="16875"/>
                  <a:pt x="2175" y="16712"/>
                  <a:pt x="2173" y="16469"/>
                </a:cubicBezTo>
                <a:cubicBezTo>
                  <a:pt x="2171" y="16076"/>
                  <a:pt x="2169" y="16061"/>
                  <a:pt x="2123" y="16038"/>
                </a:cubicBezTo>
                <a:cubicBezTo>
                  <a:pt x="2082" y="16018"/>
                  <a:pt x="2076" y="16035"/>
                  <a:pt x="2084" y="16155"/>
                </a:cubicBezTo>
                <a:cubicBezTo>
                  <a:pt x="2090" y="16253"/>
                  <a:pt x="2083" y="16308"/>
                  <a:pt x="2062" y="16331"/>
                </a:cubicBezTo>
                <a:cubicBezTo>
                  <a:pt x="2038" y="16358"/>
                  <a:pt x="2032" y="16329"/>
                  <a:pt x="2035" y="16213"/>
                </a:cubicBezTo>
                <a:cubicBezTo>
                  <a:pt x="2038" y="16095"/>
                  <a:pt x="2028" y="16055"/>
                  <a:pt x="1994" y="16038"/>
                </a:cubicBezTo>
                <a:lnTo>
                  <a:pt x="1950" y="16017"/>
                </a:lnTo>
                <a:close/>
                <a:moveTo>
                  <a:pt x="7745" y="16017"/>
                </a:moveTo>
                <a:lnTo>
                  <a:pt x="7747" y="16558"/>
                </a:lnTo>
                <a:cubicBezTo>
                  <a:pt x="7748" y="16957"/>
                  <a:pt x="7742" y="17117"/>
                  <a:pt x="7725" y="17165"/>
                </a:cubicBezTo>
                <a:cubicBezTo>
                  <a:pt x="7709" y="17209"/>
                  <a:pt x="7707" y="17248"/>
                  <a:pt x="7719" y="17284"/>
                </a:cubicBezTo>
                <a:cubicBezTo>
                  <a:pt x="7729" y="17313"/>
                  <a:pt x="7742" y="17394"/>
                  <a:pt x="7748" y="17465"/>
                </a:cubicBezTo>
                <a:cubicBezTo>
                  <a:pt x="7766" y="17673"/>
                  <a:pt x="7832" y="17593"/>
                  <a:pt x="7839" y="17355"/>
                </a:cubicBezTo>
                <a:cubicBezTo>
                  <a:pt x="7843" y="17194"/>
                  <a:pt x="7837" y="17157"/>
                  <a:pt x="7805" y="17149"/>
                </a:cubicBezTo>
                <a:cubicBezTo>
                  <a:pt x="7768" y="17140"/>
                  <a:pt x="7768" y="17139"/>
                  <a:pt x="7803" y="17109"/>
                </a:cubicBezTo>
                <a:cubicBezTo>
                  <a:pt x="7826" y="17091"/>
                  <a:pt x="7836" y="17043"/>
                  <a:pt x="7831" y="16984"/>
                </a:cubicBezTo>
                <a:cubicBezTo>
                  <a:pt x="7825" y="16917"/>
                  <a:pt x="7832" y="16897"/>
                  <a:pt x="7853" y="16921"/>
                </a:cubicBezTo>
                <a:cubicBezTo>
                  <a:pt x="7880" y="16951"/>
                  <a:pt x="7883" y="17024"/>
                  <a:pt x="7878" y="17634"/>
                </a:cubicBezTo>
                <a:cubicBezTo>
                  <a:pt x="7875" y="18008"/>
                  <a:pt x="7877" y="18357"/>
                  <a:pt x="7882" y="18410"/>
                </a:cubicBezTo>
                <a:cubicBezTo>
                  <a:pt x="7891" y="18515"/>
                  <a:pt x="7950" y="18543"/>
                  <a:pt x="7963" y="18449"/>
                </a:cubicBezTo>
                <a:cubicBezTo>
                  <a:pt x="7974" y="18376"/>
                  <a:pt x="7975" y="17998"/>
                  <a:pt x="7970" y="16914"/>
                </a:cubicBezTo>
                <a:lnTo>
                  <a:pt x="7965" y="16064"/>
                </a:lnTo>
                <a:lnTo>
                  <a:pt x="7920" y="16049"/>
                </a:lnTo>
                <a:cubicBezTo>
                  <a:pt x="7875" y="16034"/>
                  <a:pt x="7875" y="16039"/>
                  <a:pt x="7879" y="16422"/>
                </a:cubicBezTo>
                <a:cubicBezTo>
                  <a:pt x="7882" y="16735"/>
                  <a:pt x="7878" y="16805"/>
                  <a:pt x="7858" y="16788"/>
                </a:cubicBezTo>
                <a:cubicBezTo>
                  <a:pt x="7840" y="16773"/>
                  <a:pt x="7833" y="16673"/>
                  <a:pt x="7833" y="16415"/>
                </a:cubicBezTo>
                <a:cubicBezTo>
                  <a:pt x="7833" y="16085"/>
                  <a:pt x="7830" y="16059"/>
                  <a:pt x="7789" y="16038"/>
                </a:cubicBezTo>
                <a:lnTo>
                  <a:pt x="7745" y="16017"/>
                </a:lnTo>
                <a:close/>
                <a:moveTo>
                  <a:pt x="15417" y="16024"/>
                </a:moveTo>
                <a:cubicBezTo>
                  <a:pt x="15408" y="16024"/>
                  <a:pt x="15396" y="16041"/>
                  <a:pt x="15379" y="16068"/>
                </a:cubicBezTo>
                <a:cubicBezTo>
                  <a:pt x="15348" y="16119"/>
                  <a:pt x="15344" y="16379"/>
                  <a:pt x="15374" y="16380"/>
                </a:cubicBezTo>
                <a:cubicBezTo>
                  <a:pt x="15388" y="16381"/>
                  <a:pt x="15388" y="16400"/>
                  <a:pt x="15371" y="16445"/>
                </a:cubicBezTo>
                <a:cubicBezTo>
                  <a:pt x="15358" y="16479"/>
                  <a:pt x="15352" y="16556"/>
                  <a:pt x="15358" y="16616"/>
                </a:cubicBezTo>
                <a:cubicBezTo>
                  <a:pt x="15363" y="16675"/>
                  <a:pt x="15359" y="16744"/>
                  <a:pt x="15348" y="16766"/>
                </a:cubicBezTo>
                <a:cubicBezTo>
                  <a:pt x="15333" y="16797"/>
                  <a:pt x="15333" y="16815"/>
                  <a:pt x="15348" y="16846"/>
                </a:cubicBezTo>
                <a:cubicBezTo>
                  <a:pt x="15359" y="16868"/>
                  <a:pt x="15363" y="16934"/>
                  <a:pt x="15358" y="16994"/>
                </a:cubicBezTo>
                <a:cubicBezTo>
                  <a:pt x="15352" y="17054"/>
                  <a:pt x="15358" y="17131"/>
                  <a:pt x="15371" y="17165"/>
                </a:cubicBezTo>
                <a:cubicBezTo>
                  <a:pt x="15389" y="17214"/>
                  <a:pt x="15389" y="17229"/>
                  <a:pt x="15372" y="17230"/>
                </a:cubicBezTo>
                <a:cubicBezTo>
                  <a:pt x="15356" y="17230"/>
                  <a:pt x="15352" y="17351"/>
                  <a:pt x="15355" y="17709"/>
                </a:cubicBezTo>
                <a:cubicBezTo>
                  <a:pt x="15358" y="17972"/>
                  <a:pt x="15354" y="18227"/>
                  <a:pt x="15347" y="18276"/>
                </a:cubicBezTo>
                <a:cubicBezTo>
                  <a:pt x="15340" y="18325"/>
                  <a:pt x="15340" y="18403"/>
                  <a:pt x="15347" y="18452"/>
                </a:cubicBezTo>
                <a:cubicBezTo>
                  <a:pt x="15354" y="18501"/>
                  <a:pt x="15359" y="18693"/>
                  <a:pt x="15357" y="18878"/>
                </a:cubicBezTo>
                <a:cubicBezTo>
                  <a:pt x="15354" y="19155"/>
                  <a:pt x="15359" y="19215"/>
                  <a:pt x="15382" y="19214"/>
                </a:cubicBezTo>
                <a:cubicBezTo>
                  <a:pt x="15439" y="19212"/>
                  <a:pt x="15448" y="19112"/>
                  <a:pt x="15451" y="18452"/>
                </a:cubicBezTo>
                <a:cubicBezTo>
                  <a:pt x="15454" y="17814"/>
                  <a:pt x="15453" y="17797"/>
                  <a:pt x="15416" y="17788"/>
                </a:cubicBezTo>
                <a:lnTo>
                  <a:pt x="15378" y="17777"/>
                </a:lnTo>
                <a:lnTo>
                  <a:pt x="15415" y="17748"/>
                </a:lnTo>
                <a:cubicBezTo>
                  <a:pt x="15435" y="17731"/>
                  <a:pt x="15452" y="17686"/>
                  <a:pt x="15452" y="17650"/>
                </a:cubicBezTo>
                <a:cubicBezTo>
                  <a:pt x="15452" y="17614"/>
                  <a:pt x="15435" y="17580"/>
                  <a:pt x="15415" y="17575"/>
                </a:cubicBezTo>
                <a:cubicBezTo>
                  <a:pt x="15379" y="17565"/>
                  <a:pt x="15379" y="17565"/>
                  <a:pt x="15413" y="17536"/>
                </a:cubicBezTo>
                <a:cubicBezTo>
                  <a:pt x="15447" y="17508"/>
                  <a:pt x="15449" y="17466"/>
                  <a:pt x="15449" y="16766"/>
                </a:cubicBezTo>
                <a:cubicBezTo>
                  <a:pt x="15449" y="16192"/>
                  <a:pt x="15446" y="16026"/>
                  <a:pt x="15417" y="16024"/>
                </a:cubicBezTo>
                <a:close/>
                <a:moveTo>
                  <a:pt x="1158" y="16026"/>
                </a:moveTo>
                <a:cubicBezTo>
                  <a:pt x="1139" y="16026"/>
                  <a:pt x="1118" y="16065"/>
                  <a:pt x="1111" y="16113"/>
                </a:cubicBezTo>
                <a:cubicBezTo>
                  <a:pt x="1092" y="16240"/>
                  <a:pt x="1091" y="16903"/>
                  <a:pt x="1110" y="16956"/>
                </a:cubicBezTo>
                <a:cubicBezTo>
                  <a:pt x="1135" y="17026"/>
                  <a:pt x="1099" y="17087"/>
                  <a:pt x="1073" y="17018"/>
                </a:cubicBezTo>
                <a:cubicBezTo>
                  <a:pt x="1057" y="16977"/>
                  <a:pt x="1050" y="16812"/>
                  <a:pt x="1049" y="16511"/>
                </a:cubicBezTo>
                <a:cubicBezTo>
                  <a:pt x="1048" y="16075"/>
                  <a:pt x="1047" y="16064"/>
                  <a:pt x="1002" y="16049"/>
                </a:cubicBezTo>
                <a:cubicBezTo>
                  <a:pt x="958" y="16034"/>
                  <a:pt x="956" y="16043"/>
                  <a:pt x="962" y="16347"/>
                </a:cubicBezTo>
                <a:cubicBezTo>
                  <a:pt x="965" y="16521"/>
                  <a:pt x="960" y="16677"/>
                  <a:pt x="950" y="16698"/>
                </a:cubicBezTo>
                <a:cubicBezTo>
                  <a:pt x="939" y="16721"/>
                  <a:pt x="938" y="16746"/>
                  <a:pt x="949" y="16769"/>
                </a:cubicBezTo>
                <a:cubicBezTo>
                  <a:pt x="958" y="16789"/>
                  <a:pt x="964" y="17004"/>
                  <a:pt x="963" y="17247"/>
                </a:cubicBezTo>
                <a:cubicBezTo>
                  <a:pt x="962" y="17490"/>
                  <a:pt x="964" y="17715"/>
                  <a:pt x="968" y="17744"/>
                </a:cubicBezTo>
                <a:cubicBezTo>
                  <a:pt x="986" y="17871"/>
                  <a:pt x="1041" y="17789"/>
                  <a:pt x="1057" y="17611"/>
                </a:cubicBezTo>
                <a:cubicBezTo>
                  <a:pt x="1073" y="17435"/>
                  <a:pt x="1075" y="17431"/>
                  <a:pt x="1104" y="17543"/>
                </a:cubicBezTo>
                <a:cubicBezTo>
                  <a:pt x="1125" y="17625"/>
                  <a:pt x="1149" y="17648"/>
                  <a:pt x="1178" y="17617"/>
                </a:cubicBezTo>
                <a:cubicBezTo>
                  <a:pt x="1223" y="17568"/>
                  <a:pt x="1237" y="17394"/>
                  <a:pt x="1201" y="17334"/>
                </a:cubicBezTo>
                <a:cubicBezTo>
                  <a:pt x="1186" y="17310"/>
                  <a:pt x="1182" y="17125"/>
                  <a:pt x="1186" y="16663"/>
                </a:cubicBezTo>
                <a:cubicBezTo>
                  <a:pt x="1191" y="16063"/>
                  <a:pt x="1189" y="16026"/>
                  <a:pt x="1158" y="16026"/>
                </a:cubicBezTo>
                <a:close/>
                <a:moveTo>
                  <a:pt x="1427" y="16026"/>
                </a:moveTo>
                <a:cubicBezTo>
                  <a:pt x="1391" y="16026"/>
                  <a:pt x="1386" y="16056"/>
                  <a:pt x="1386" y="16305"/>
                </a:cubicBezTo>
                <a:cubicBezTo>
                  <a:pt x="1386" y="16459"/>
                  <a:pt x="1379" y="16604"/>
                  <a:pt x="1370" y="16628"/>
                </a:cubicBezTo>
                <a:cubicBezTo>
                  <a:pt x="1347" y="16689"/>
                  <a:pt x="1349" y="16928"/>
                  <a:pt x="1373" y="16963"/>
                </a:cubicBezTo>
                <a:cubicBezTo>
                  <a:pt x="1386" y="16982"/>
                  <a:pt x="1392" y="17151"/>
                  <a:pt x="1390" y="17474"/>
                </a:cubicBezTo>
                <a:cubicBezTo>
                  <a:pt x="1388" y="17738"/>
                  <a:pt x="1391" y="17984"/>
                  <a:pt x="1396" y="18021"/>
                </a:cubicBezTo>
                <a:cubicBezTo>
                  <a:pt x="1402" y="18058"/>
                  <a:pt x="1418" y="18079"/>
                  <a:pt x="1434" y="18067"/>
                </a:cubicBezTo>
                <a:cubicBezTo>
                  <a:pt x="1457" y="18047"/>
                  <a:pt x="1461" y="17910"/>
                  <a:pt x="1464" y="17034"/>
                </a:cubicBezTo>
                <a:lnTo>
                  <a:pt x="1468" y="16026"/>
                </a:lnTo>
                <a:lnTo>
                  <a:pt x="1427" y="16026"/>
                </a:lnTo>
                <a:close/>
                <a:moveTo>
                  <a:pt x="2661" y="16026"/>
                </a:moveTo>
                <a:lnTo>
                  <a:pt x="2661" y="17088"/>
                </a:lnTo>
                <a:lnTo>
                  <a:pt x="2660" y="18152"/>
                </a:lnTo>
                <a:lnTo>
                  <a:pt x="2700" y="18152"/>
                </a:lnTo>
                <a:cubicBezTo>
                  <a:pt x="2734" y="18152"/>
                  <a:pt x="2740" y="18118"/>
                  <a:pt x="2740" y="17939"/>
                </a:cubicBezTo>
                <a:cubicBezTo>
                  <a:pt x="2740" y="17787"/>
                  <a:pt x="2732" y="17724"/>
                  <a:pt x="2711" y="17718"/>
                </a:cubicBezTo>
                <a:cubicBezTo>
                  <a:pt x="2684" y="17710"/>
                  <a:pt x="2684" y="17709"/>
                  <a:pt x="2711" y="17678"/>
                </a:cubicBezTo>
                <a:cubicBezTo>
                  <a:pt x="2734" y="17652"/>
                  <a:pt x="2740" y="17569"/>
                  <a:pt x="2740" y="17296"/>
                </a:cubicBezTo>
                <a:cubicBezTo>
                  <a:pt x="2740" y="17104"/>
                  <a:pt x="2748" y="16947"/>
                  <a:pt x="2757" y="16947"/>
                </a:cubicBezTo>
                <a:cubicBezTo>
                  <a:pt x="2781" y="16947"/>
                  <a:pt x="2777" y="16736"/>
                  <a:pt x="2753" y="16696"/>
                </a:cubicBezTo>
                <a:cubicBezTo>
                  <a:pt x="2739" y="16673"/>
                  <a:pt x="2734" y="16553"/>
                  <a:pt x="2738" y="16343"/>
                </a:cubicBezTo>
                <a:cubicBezTo>
                  <a:pt x="2743" y="16045"/>
                  <a:pt x="2741" y="16026"/>
                  <a:pt x="2702" y="16026"/>
                </a:cubicBezTo>
                <a:lnTo>
                  <a:pt x="2661" y="16026"/>
                </a:lnTo>
                <a:close/>
                <a:moveTo>
                  <a:pt x="3260" y="16026"/>
                </a:moveTo>
                <a:cubicBezTo>
                  <a:pt x="3230" y="16026"/>
                  <a:pt x="3219" y="16063"/>
                  <a:pt x="3219" y="16167"/>
                </a:cubicBezTo>
                <a:cubicBezTo>
                  <a:pt x="3219" y="16245"/>
                  <a:pt x="3211" y="16309"/>
                  <a:pt x="3202" y="16309"/>
                </a:cubicBezTo>
                <a:cubicBezTo>
                  <a:pt x="3180" y="16309"/>
                  <a:pt x="3181" y="16645"/>
                  <a:pt x="3204" y="16677"/>
                </a:cubicBezTo>
                <a:cubicBezTo>
                  <a:pt x="3215" y="16692"/>
                  <a:pt x="3221" y="16984"/>
                  <a:pt x="3220" y="17461"/>
                </a:cubicBezTo>
                <a:lnTo>
                  <a:pt x="3219" y="18222"/>
                </a:lnTo>
                <a:lnTo>
                  <a:pt x="3260" y="18222"/>
                </a:lnTo>
                <a:cubicBezTo>
                  <a:pt x="3300" y="18222"/>
                  <a:pt x="3301" y="18205"/>
                  <a:pt x="3301" y="17761"/>
                </a:cubicBezTo>
                <a:cubicBezTo>
                  <a:pt x="3301" y="17502"/>
                  <a:pt x="3309" y="17301"/>
                  <a:pt x="3318" y="17301"/>
                </a:cubicBezTo>
                <a:cubicBezTo>
                  <a:pt x="3327" y="17301"/>
                  <a:pt x="3335" y="17239"/>
                  <a:pt x="3335" y="17163"/>
                </a:cubicBezTo>
                <a:cubicBezTo>
                  <a:pt x="3335" y="17088"/>
                  <a:pt x="3327" y="17006"/>
                  <a:pt x="3318" y="16982"/>
                </a:cubicBezTo>
                <a:cubicBezTo>
                  <a:pt x="3309" y="16958"/>
                  <a:pt x="3301" y="16732"/>
                  <a:pt x="3301" y="16481"/>
                </a:cubicBezTo>
                <a:cubicBezTo>
                  <a:pt x="3301" y="16042"/>
                  <a:pt x="3300" y="16026"/>
                  <a:pt x="3260" y="16026"/>
                </a:cubicBezTo>
                <a:close/>
                <a:moveTo>
                  <a:pt x="3690" y="16026"/>
                </a:moveTo>
                <a:cubicBezTo>
                  <a:pt x="3653" y="16026"/>
                  <a:pt x="3648" y="16056"/>
                  <a:pt x="3648" y="16274"/>
                </a:cubicBezTo>
                <a:cubicBezTo>
                  <a:pt x="3648" y="16410"/>
                  <a:pt x="3641" y="16521"/>
                  <a:pt x="3632" y="16521"/>
                </a:cubicBezTo>
                <a:cubicBezTo>
                  <a:pt x="3622" y="16521"/>
                  <a:pt x="3615" y="16569"/>
                  <a:pt x="3615" y="16628"/>
                </a:cubicBezTo>
                <a:cubicBezTo>
                  <a:pt x="3615" y="16686"/>
                  <a:pt x="3622" y="16734"/>
                  <a:pt x="3630" y="16734"/>
                </a:cubicBezTo>
                <a:cubicBezTo>
                  <a:pt x="3657" y="16734"/>
                  <a:pt x="3661" y="17093"/>
                  <a:pt x="3635" y="17205"/>
                </a:cubicBezTo>
                <a:cubicBezTo>
                  <a:pt x="3620" y="17271"/>
                  <a:pt x="3616" y="17332"/>
                  <a:pt x="3626" y="17360"/>
                </a:cubicBezTo>
                <a:cubicBezTo>
                  <a:pt x="3635" y="17386"/>
                  <a:pt x="3647" y="17465"/>
                  <a:pt x="3653" y="17536"/>
                </a:cubicBezTo>
                <a:cubicBezTo>
                  <a:pt x="3670" y="17731"/>
                  <a:pt x="3722" y="17654"/>
                  <a:pt x="3728" y="17425"/>
                </a:cubicBezTo>
                <a:cubicBezTo>
                  <a:pt x="3732" y="17278"/>
                  <a:pt x="3726" y="17229"/>
                  <a:pt x="3703" y="17223"/>
                </a:cubicBezTo>
                <a:cubicBezTo>
                  <a:pt x="3675" y="17215"/>
                  <a:pt x="3675" y="17211"/>
                  <a:pt x="3702" y="17181"/>
                </a:cubicBezTo>
                <a:cubicBezTo>
                  <a:pt x="3726" y="17153"/>
                  <a:pt x="3731" y="17063"/>
                  <a:pt x="3731" y="16588"/>
                </a:cubicBezTo>
                <a:cubicBezTo>
                  <a:pt x="3731" y="16036"/>
                  <a:pt x="3730" y="16026"/>
                  <a:pt x="3690" y="16026"/>
                </a:cubicBezTo>
                <a:close/>
                <a:moveTo>
                  <a:pt x="4240" y="16026"/>
                </a:moveTo>
                <a:cubicBezTo>
                  <a:pt x="4197" y="16026"/>
                  <a:pt x="4191" y="16048"/>
                  <a:pt x="4198" y="16167"/>
                </a:cubicBezTo>
                <a:cubicBezTo>
                  <a:pt x="4203" y="16245"/>
                  <a:pt x="4199" y="16309"/>
                  <a:pt x="4190" y="16309"/>
                </a:cubicBezTo>
                <a:cubicBezTo>
                  <a:pt x="4180" y="16309"/>
                  <a:pt x="4178" y="16362"/>
                  <a:pt x="4185" y="16432"/>
                </a:cubicBezTo>
                <a:cubicBezTo>
                  <a:pt x="4191" y="16501"/>
                  <a:pt x="4196" y="16589"/>
                  <a:pt x="4195" y="16628"/>
                </a:cubicBezTo>
                <a:cubicBezTo>
                  <a:pt x="4194" y="16667"/>
                  <a:pt x="4191" y="16899"/>
                  <a:pt x="4186" y="17142"/>
                </a:cubicBezTo>
                <a:lnTo>
                  <a:pt x="4179" y="17585"/>
                </a:lnTo>
                <a:lnTo>
                  <a:pt x="4235" y="17585"/>
                </a:lnTo>
                <a:lnTo>
                  <a:pt x="4291" y="17585"/>
                </a:lnTo>
                <a:lnTo>
                  <a:pt x="4291" y="16806"/>
                </a:lnTo>
                <a:lnTo>
                  <a:pt x="4290" y="16026"/>
                </a:lnTo>
                <a:lnTo>
                  <a:pt x="4240" y="16026"/>
                </a:lnTo>
                <a:close/>
                <a:moveTo>
                  <a:pt x="4639" y="16026"/>
                </a:moveTo>
                <a:lnTo>
                  <a:pt x="4639" y="16759"/>
                </a:lnTo>
                <a:cubicBezTo>
                  <a:pt x="4639" y="17161"/>
                  <a:pt x="4644" y="17513"/>
                  <a:pt x="4650" y="17540"/>
                </a:cubicBezTo>
                <a:cubicBezTo>
                  <a:pt x="4675" y="17645"/>
                  <a:pt x="4713" y="17539"/>
                  <a:pt x="4718" y="17353"/>
                </a:cubicBezTo>
                <a:cubicBezTo>
                  <a:pt x="4722" y="17207"/>
                  <a:pt x="4716" y="17157"/>
                  <a:pt x="4693" y="17151"/>
                </a:cubicBezTo>
                <a:cubicBezTo>
                  <a:pt x="4668" y="17144"/>
                  <a:pt x="4667" y="17138"/>
                  <a:pt x="4691" y="17111"/>
                </a:cubicBezTo>
                <a:cubicBezTo>
                  <a:pt x="4712" y="17087"/>
                  <a:pt x="4719" y="16998"/>
                  <a:pt x="4719" y="16748"/>
                </a:cubicBezTo>
                <a:cubicBezTo>
                  <a:pt x="4719" y="16565"/>
                  <a:pt x="4710" y="16393"/>
                  <a:pt x="4699" y="16364"/>
                </a:cubicBezTo>
                <a:cubicBezTo>
                  <a:pt x="4685" y="16325"/>
                  <a:pt x="4685" y="16311"/>
                  <a:pt x="4701" y="16310"/>
                </a:cubicBezTo>
                <a:cubicBezTo>
                  <a:pt x="4712" y="16310"/>
                  <a:pt x="4721" y="16245"/>
                  <a:pt x="4721" y="16167"/>
                </a:cubicBezTo>
                <a:cubicBezTo>
                  <a:pt x="4721" y="16063"/>
                  <a:pt x="4710" y="16026"/>
                  <a:pt x="4680" y="16026"/>
                </a:cubicBezTo>
                <a:lnTo>
                  <a:pt x="4639" y="16026"/>
                </a:lnTo>
                <a:close/>
                <a:moveTo>
                  <a:pt x="4813" y="16026"/>
                </a:moveTo>
                <a:cubicBezTo>
                  <a:pt x="4772" y="16026"/>
                  <a:pt x="4772" y="16030"/>
                  <a:pt x="4774" y="16663"/>
                </a:cubicBezTo>
                <a:lnTo>
                  <a:pt x="4775" y="17301"/>
                </a:lnTo>
                <a:lnTo>
                  <a:pt x="4831" y="17301"/>
                </a:lnTo>
                <a:cubicBezTo>
                  <a:pt x="4861" y="17301"/>
                  <a:pt x="4886" y="17268"/>
                  <a:pt x="4886" y="17230"/>
                </a:cubicBezTo>
                <a:cubicBezTo>
                  <a:pt x="4886" y="17191"/>
                  <a:pt x="4879" y="17160"/>
                  <a:pt x="4870" y="17160"/>
                </a:cubicBezTo>
                <a:cubicBezTo>
                  <a:pt x="4860" y="17160"/>
                  <a:pt x="4853" y="16924"/>
                  <a:pt x="4853" y="16593"/>
                </a:cubicBezTo>
                <a:cubicBezTo>
                  <a:pt x="4853" y="16038"/>
                  <a:pt x="4853" y="16026"/>
                  <a:pt x="4813" y="16026"/>
                </a:cubicBezTo>
                <a:close/>
                <a:moveTo>
                  <a:pt x="5243" y="16026"/>
                </a:moveTo>
                <a:cubicBezTo>
                  <a:pt x="5206" y="16026"/>
                  <a:pt x="5205" y="16046"/>
                  <a:pt x="5202" y="16748"/>
                </a:cubicBezTo>
                <a:cubicBezTo>
                  <a:pt x="5201" y="17239"/>
                  <a:pt x="5193" y="17489"/>
                  <a:pt x="5179" y="17528"/>
                </a:cubicBezTo>
                <a:cubicBezTo>
                  <a:pt x="5163" y="17573"/>
                  <a:pt x="5163" y="17597"/>
                  <a:pt x="5181" y="17646"/>
                </a:cubicBezTo>
                <a:cubicBezTo>
                  <a:pt x="5196" y="17687"/>
                  <a:pt x="5203" y="17845"/>
                  <a:pt x="5202" y="18107"/>
                </a:cubicBezTo>
                <a:cubicBezTo>
                  <a:pt x="5202" y="18435"/>
                  <a:pt x="5206" y="18508"/>
                  <a:pt x="5230" y="18515"/>
                </a:cubicBezTo>
                <a:cubicBezTo>
                  <a:pt x="5256" y="18523"/>
                  <a:pt x="5255" y="18525"/>
                  <a:pt x="5229" y="18555"/>
                </a:cubicBezTo>
                <a:cubicBezTo>
                  <a:pt x="5211" y="18575"/>
                  <a:pt x="5200" y="18655"/>
                  <a:pt x="5200" y="18759"/>
                </a:cubicBezTo>
                <a:cubicBezTo>
                  <a:pt x="5200" y="18895"/>
                  <a:pt x="5209" y="18932"/>
                  <a:pt x="5241" y="18932"/>
                </a:cubicBezTo>
                <a:cubicBezTo>
                  <a:pt x="5280" y="18932"/>
                  <a:pt x="5282" y="18909"/>
                  <a:pt x="5282" y="18578"/>
                </a:cubicBezTo>
                <a:cubicBezTo>
                  <a:pt x="5282" y="18290"/>
                  <a:pt x="5277" y="18221"/>
                  <a:pt x="5254" y="18217"/>
                </a:cubicBezTo>
                <a:cubicBezTo>
                  <a:pt x="5231" y="18212"/>
                  <a:pt x="5230" y="18202"/>
                  <a:pt x="5249" y="18170"/>
                </a:cubicBezTo>
                <a:cubicBezTo>
                  <a:pt x="5306" y="18074"/>
                  <a:pt x="5339" y="17772"/>
                  <a:pt x="5299" y="17714"/>
                </a:cubicBezTo>
                <a:cubicBezTo>
                  <a:pt x="5289" y="17700"/>
                  <a:pt x="5282" y="17352"/>
                  <a:pt x="5281" y="16858"/>
                </a:cubicBezTo>
                <a:cubicBezTo>
                  <a:pt x="5280" y="16039"/>
                  <a:pt x="5280" y="16026"/>
                  <a:pt x="5243" y="16026"/>
                </a:cubicBezTo>
                <a:close/>
                <a:moveTo>
                  <a:pt x="5336" y="16026"/>
                </a:moveTo>
                <a:lnTo>
                  <a:pt x="5338" y="16645"/>
                </a:lnTo>
                <a:cubicBezTo>
                  <a:pt x="5340" y="17257"/>
                  <a:pt x="5341" y="17266"/>
                  <a:pt x="5382" y="17266"/>
                </a:cubicBezTo>
                <a:cubicBezTo>
                  <a:pt x="5412" y="17266"/>
                  <a:pt x="5424" y="17223"/>
                  <a:pt x="5428" y="17102"/>
                </a:cubicBezTo>
                <a:cubicBezTo>
                  <a:pt x="5435" y="16909"/>
                  <a:pt x="5473" y="16933"/>
                  <a:pt x="5473" y="17130"/>
                </a:cubicBezTo>
                <a:cubicBezTo>
                  <a:pt x="5473" y="17205"/>
                  <a:pt x="5478" y="17306"/>
                  <a:pt x="5486" y="17355"/>
                </a:cubicBezTo>
                <a:cubicBezTo>
                  <a:pt x="5501" y="17457"/>
                  <a:pt x="5514" y="17464"/>
                  <a:pt x="5542" y="17386"/>
                </a:cubicBezTo>
                <a:cubicBezTo>
                  <a:pt x="5554" y="17353"/>
                  <a:pt x="5562" y="17171"/>
                  <a:pt x="5561" y="16926"/>
                </a:cubicBezTo>
                <a:cubicBezTo>
                  <a:pt x="5560" y="16603"/>
                  <a:pt x="5554" y="16519"/>
                  <a:pt x="5533" y="16513"/>
                </a:cubicBezTo>
                <a:cubicBezTo>
                  <a:pt x="5509" y="16506"/>
                  <a:pt x="5509" y="16500"/>
                  <a:pt x="5534" y="16473"/>
                </a:cubicBezTo>
                <a:cubicBezTo>
                  <a:pt x="5553" y="16451"/>
                  <a:pt x="5563" y="16372"/>
                  <a:pt x="5563" y="16234"/>
                </a:cubicBezTo>
                <a:cubicBezTo>
                  <a:pt x="5563" y="16061"/>
                  <a:pt x="5556" y="16026"/>
                  <a:pt x="5523" y="16026"/>
                </a:cubicBezTo>
                <a:cubicBezTo>
                  <a:pt x="5475" y="16026"/>
                  <a:pt x="5454" y="16137"/>
                  <a:pt x="5479" y="16265"/>
                </a:cubicBezTo>
                <a:cubicBezTo>
                  <a:pt x="5489" y="16316"/>
                  <a:pt x="5492" y="16377"/>
                  <a:pt x="5486" y="16403"/>
                </a:cubicBezTo>
                <a:cubicBezTo>
                  <a:pt x="5469" y="16475"/>
                  <a:pt x="5431" y="16306"/>
                  <a:pt x="5431" y="16159"/>
                </a:cubicBezTo>
                <a:cubicBezTo>
                  <a:pt x="5431" y="16059"/>
                  <a:pt x="5419" y="16026"/>
                  <a:pt x="5383" y="16026"/>
                </a:cubicBezTo>
                <a:lnTo>
                  <a:pt x="5336" y="16026"/>
                </a:lnTo>
                <a:close/>
                <a:moveTo>
                  <a:pt x="6783" y="16026"/>
                </a:moveTo>
                <a:cubicBezTo>
                  <a:pt x="6745" y="16026"/>
                  <a:pt x="6734" y="16055"/>
                  <a:pt x="6738" y="16150"/>
                </a:cubicBezTo>
                <a:cubicBezTo>
                  <a:pt x="6741" y="16218"/>
                  <a:pt x="6737" y="16317"/>
                  <a:pt x="6729" y="16370"/>
                </a:cubicBezTo>
                <a:cubicBezTo>
                  <a:pt x="6720" y="16431"/>
                  <a:pt x="6723" y="16489"/>
                  <a:pt x="6737" y="16528"/>
                </a:cubicBezTo>
                <a:cubicBezTo>
                  <a:pt x="6750" y="16562"/>
                  <a:pt x="6753" y="16594"/>
                  <a:pt x="6744" y="16598"/>
                </a:cubicBezTo>
                <a:cubicBezTo>
                  <a:pt x="6735" y="16603"/>
                  <a:pt x="6746" y="16631"/>
                  <a:pt x="6769" y="16663"/>
                </a:cubicBezTo>
                <a:cubicBezTo>
                  <a:pt x="6808" y="16717"/>
                  <a:pt x="6808" y="16720"/>
                  <a:pt x="6773" y="16727"/>
                </a:cubicBezTo>
                <a:cubicBezTo>
                  <a:pt x="6743" y="16733"/>
                  <a:pt x="6735" y="16776"/>
                  <a:pt x="6735" y="16935"/>
                </a:cubicBezTo>
                <a:cubicBezTo>
                  <a:pt x="6735" y="17045"/>
                  <a:pt x="6740" y="17156"/>
                  <a:pt x="6746" y="17182"/>
                </a:cubicBezTo>
                <a:cubicBezTo>
                  <a:pt x="6752" y="17208"/>
                  <a:pt x="6774" y="17230"/>
                  <a:pt x="6794" y="17230"/>
                </a:cubicBezTo>
                <a:cubicBezTo>
                  <a:pt x="6829" y="17230"/>
                  <a:pt x="6831" y="17203"/>
                  <a:pt x="6831" y="16628"/>
                </a:cubicBezTo>
                <a:lnTo>
                  <a:pt x="6832" y="16026"/>
                </a:lnTo>
                <a:lnTo>
                  <a:pt x="6783" y="16026"/>
                </a:lnTo>
                <a:close/>
                <a:moveTo>
                  <a:pt x="7074" y="16026"/>
                </a:moveTo>
                <a:cubicBezTo>
                  <a:pt x="7033" y="16026"/>
                  <a:pt x="7033" y="16032"/>
                  <a:pt x="7033" y="16628"/>
                </a:cubicBezTo>
                <a:cubicBezTo>
                  <a:pt x="7033" y="17223"/>
                  <a:pt x="7033" y="17230"/>
                  <a:pt x="7074" y="17230"/>
                </a:cubicBezTo>
                <a:cubicBezTo>
                  <a:pt x="7112" y="17230"/>
                  <a:pt x="7115" y="17206"/>
                  <a:pt x="7115" y="16875"/>
                </a:cubicBezTo>
                <a:cubicBezTo>
                  <a:pt x="7115" y="16588"/>
                  <a:pt x="7110" y="16519"/>
                  <a:pt x="7086" y="16513"/>
                </a:cubicBezTo>
                <a:cubicBezTo>
                  <a:pt x="7059" y="16505"/>
                  <a:pt x="7059" y="16503"/>
                  <a:pt x="7086" y="16473"/>
                </a:cubicBezTo>
                <a:cubicBezTo>
                  <a:pt x="7105" y="16451"/>
                  <a:pt x="7115" y="16372"/>
                  <a:pt x="7115" y="16234"/>
                </a:cubicBezTo>
                <a:cubicBezTo>
                  <a:pt x="7115" y="16060"/>
                  <a:pt x="7109" y="16026"/>
                  <a:pt x="7074" y="16026"/>
                </a:cubicBezTo>
                <a:close/>
                <a:moveTo>
                  <a:pt x="7450" y="16026"/>
                </a:moveTo>
                <a:lnTo>
                  <a:pt x="7449" y="16657"/>
                </a:lnTo>
                <a:cubicBezTo>
                  <a:pt x="7449" y="17005"/>
                  <a:pt x="7444" y="17322"/>
                  <a:pt x="7439" y="17360"/>
                </a:cubicBezTo>
                <a:cubicBezTo>
                  <a:pt x="7433" y="17399"/>
                  <a:pt x="7436" y="17514"/>
                  <a:pt x="7445" y="17615"/>
                </a:cubicBezTo>
                <a:cubicBezTo>
                  <a:pt x="7456" y="17743"/>
                  <a:pt x="7473" y="17798"/>
                  <a:pt x="7501" y="17798"/>
                </a:cubicBezTo>
                <a:cubicBezTo>
                  <a:pt x="7541" y="17798"/>
                  <a:pt x="7542" y="17782"/>
                  <a:pt x="7541" y="17301"/>
                </a:cubicBezTo>
                <a:cubicBezTo>
                  <a:pt x="7540" y="16848"/>
                  <a:pt x="7537" y="16804"/>
                  <a:pt x="7505" y="16795"/>
                </a:cubicBezTo>
                <a:lnTo>
                  <a:pt x="7470" y="16786"/>
                </a:lnTo>
                <a:lnTo>
                  <a:pt x="7505" y="16757"/>
                </a:lnTo>
                <a:cubicBezTo>
                  <a:pt x="7534" y="16732"/>
                  <a:pt x="7540" y="16671"/>
                  <a:pt x="7542" y="16377"/>
                </a:cubicBezTo>
                <a:cubicBezTo>
                  <a:pt x="7545" y="16034"/>
                  <a:pt x="7544" y="16026"/>
                  <a:pt x="7497" y="16026"/>
                </a:cubicBezTo>
                <a:lnTo>
                  <a:pt x="7450" y="16026"/>
                </a:lnTo>
                <a:close/>
                <a:moveTo>
                  <a:pt x="8064" y="16026"/>
                </a:moveTo>
                <a:cubicBezTo>
                  <a:pt x="8024" y="16026"/>
                  <a:pt x="8023" y="16032"/>
                  <a:pt x="8023" y="16628"/>
                </a:cubicBezTo>
                <a:cubicBezTo>
                  <a:pt x="8023" y="17223"/>
                  <a:pt x="8024" y="17230"/>
                  <a:pt x="8064" y="17230"/>
                </a:cubicBezTo>
                <a:cubicBezTo>
                  <a:pt x="8102" y="17230"/>
                  <a:pt x="8105" y="17202"/>
                  <a:pt x="8105" y="16947"/>
                </a:cubicBezTo>
                <a:cubicBezTo>
                  <a:pt x="8105" y="16711"/>
                  <a:pt x="8111" y="16663"/>
                  <a:pt x="8139" y="16663"/>
                </a:cubicBezTo>
                <a:cubicBezTo>
                  <a:pt x="8164" y="16663"/>
                  <a:pt x="8172" y="16711"/>
                  <a:pt x="8172" y="16872"/>
                </a:cubicBezTo>
                <a:cubicBezTo>
                  <a:pt x="8172" y="16987"/>
                  <a:pt x="8164" y="17101"/>
                  <a:pt x="8155" y="17125"/>
                </a:cubicBezTo>
                <a:cubicBezTo>
                  <a:pt x="8146" y="17149"/>
                  <a:pt x="8139" y="17198"/>
                  <a:pt x="8139" y="17235"/>
                </a:cubicBezTo>
                <a:cubicBezTo>
                  <a:pt x="8139" y="17271"/>
                  <a:pt x="8165" y="17301"/>
                  <a:pt x="8196" y="17301"/>
                </a:cubicBezTo>
                <a:cubicBezTo>
                  <a:pt x="8228" y="17301"/>
                  <a:pt x="8254" y="17271"/>
                  <a:pt x="8254" y="17235"/>
                </a:cubicBezTo>
                <a:cubicBezTo>
                  <a:pt x="8254" y="17198"/>
                  <a:pt x="8282" y="17158"/>
                  <a:pt x="8316" y="17146"/>
                </a:cubicBezTo>
                <a:lnTo>
                  <a:pt x="8378" y="17125"/>
                </a:lnTo>
                <a:lnTo>
                  <a:pt x="8383" y="16575"/>
                </a:lnTo>
                <a:lnTo>
                  <a:pt x="8388" y="16026"/>
                </a:lnTo>
                <a:lnTo>
                  <a:pt x="8338" y="16026"/>
                </a:lnTo>
                <a:cubicBezTo>
                  <a:pt x="8290" y="16026"/>
                  <a:pt x="8288" y="16037"/>
                  <a:pt x="8293" y="16293"/>
                </a:cubicBezTo>
                <a:cubicBezTo>
                  <a:pt x="8297" y="16465"/>
                  <a:pt x="8290" y="16597"/>
                  <a:pt x="8274" y="16661"/>
                </a:cubicBezTo>
                <a:cubicBezTo>
                  <a:pt x="8252" y="16749"/>
                  <a:pt x="8250" y="16726"/>
                  <a:pt x="8258" y="16473"/>
                </a:cubicBezTo>
                <a:cubicBezTo>
                  <a:pt x="8268" y="16135"/>
                  <a:pt x="8254" y="16001"/>
                  <a:pt x="8211" y="16038"/>
                </a:cubicBezTo>
                <a:cubicBezTo>
                  <a:pt x="8191" y="16055"/>
                  <a:pt x="8180" y="16123"/>
                  <a:pt x="8181" y="16223"/>
                </a:cubicBezTo>
                <a:cubicBezTo>
                  <a:pt x="8182" y="16310"/>
                  <a:pt x="8173" y="16380"/>
                  <a:pt x="8161" y="16380"/>
                </a:cubicBezTo>
                <a:cubicBezTo>
                  <a:pt x="8149" y="16380"/>
                  <a:pt x="8139" y="16411"/>
                  <a:pt x="8139" y="16450"/>
                </a:cubicBezTo>
                <a:cubicBezTo>
                  <a:pt x="8139" y="16489"/>
                  <a:pt x="8131" y="16521"/>
                  <a:pt x="8122" y="16521"/>
                </a:cubicBezTo>
                <a:cubicBezTo>
                  <a:pt x="8113" y="16521"/>
                  <a:pt x="8105" y="16410"/>
                  <a:pt x="8105" y="16274"/>
                </a:cubicBezTo>
                <a:cubicBezTo>
                  <a:pt x="8105" y="16056"/>
                  <a:pt x="8101" y="16026"/>
                  <a:pt x="8064" y="16026"/>
                </a:cubicBezTo>
                <a:close/>
                <a:moveTo>
                  <a:pt x="8494" y="16026"/>
                </a:moveTo>
                <a:cubicBezTo>
                  <a:pt x="8457" y="16026"/>
                  <a:pt x="8452" y="16056"/>
                  <a:pt x="8452" y="16274"/>
                </a:cubicBezTo>
                <a:cubicBezTo>
                  <a:pt x="8452" y="16410"/>
                  <a:pt x="8445" y="16521"/>
                  <a:pt x="8436" y="16521"/>
                </a:cubicBezTo>
                <a:cubicBezTo>
                  <a:pt x="8427" y="16521"/>
                  <a:pt x="8419" y="16569"/>
                  <a:pt x="8419" y="16628"/>
                </a:cubicBezTo>
                <a:cubicBezTo>
                  <a:pt x="8419" y="16686"/>
                  <a:pt x="8428" y="16734"/>
                  <a:pt x="8438" y="16734"/>
                </a:cubicBezTo>
                <a:cubicBezTo>
                  <a:pt x="8449" y="16734"/>
                  <a:pt x="8453" y="16822"/>
                  <a:pt x="8448" y="16964"/>
                </a:cubicBezTo>
                <a:cubicBezTo>
                  <a:pt x="8444" y="17091"/>
                  <a:pt x="8446" y="17260"/>
                  <a:pt x="8453" y="17339"/>
                </a:cubicBezTo>
                <a:cubicBezTo>
                  <a:pt x="8460" y="17418"/>
                  <a:pt x="8481" y="17488"/>
                  <a:pt x="8500" y="17495"/>
                </a:cubicBezTo>
                <a:cubicBezTo>
                  <a:pt x="8533" y="17505"/>
                  <a:pt x="8535" y="17470"/>
                  <a:pt x="8535" y="16942"/>
                </a:cubicBezTo>
                <a:cubicBezTo>
                  <a:pt x="8535" y="16456"/>
                  <a:pt x="8531" y="16378"/>
                  <a:pt x="8506" y="16371"/>
                </a:cubicBezTo>
                <a:cubicBezTo>
                  <a:pt x="8478" y="16364"/>
                  <a:pt x="8478" y="16362"/>
                  <a:pt x="8506" y="16331"/>
                </a:cubicBezTo>
                <a:cubicBezTo>
                  <a:pt x="8553" y="16279"/>
                  <a:pt x="8543" y="16026"/>
                  <a:pt x="8494" y="16026"/>
                </a:cubicBezTo>
                <a:close/>
                <a:moveTo>
                  <a:pt x="8625" y="16026"/>
                </a:moveTo>
                <a:cubicBezTo>
                  <a:pt x="8591" y="16026"/>
                  <a:pt x="8584" y="16060"/>
                  <a:pt x="8584" y="16239"/>
                </a:cubicBezTo>
                <a:cubicBezTo>
                  <a:pt x="8584" y="16356"/>
                  <a:pt x="8577" y="16450"/>
                  <a:pt x="8568" y="16450"/>
                </a:cubicBezTo>
                <a:cubicBezTo>
                  <a:pt x="8559" y="16450"/>
                  <a:pt x="8551" y="16482"/>
                  <a:pt x="8551" y="16521"/>
                </a:cubicBezTo>
                <a:cubicBezTo>
                  <a:pt x="8551" y="16560"/>
                  <a:pt x="8561" y="16593"/>
                  <a:pt x="8572" y="16593"/>
                </a:cubicBezTo>
                <a:cubicBezTo>
                  <a:pt x="8598" y="16593"/>
                  <a:pt x="8596" y="17390"/>
                  <a:pt x="8569" y="17428"/>
                </a:cubicBezTo>
                <a:cubicBezTo>
                  <a:pt x="8559" y="17443"/>
                  <a:pt x="8551" y="17483"/>
                  <a:pt x="8551" y="17519"/>
                </a:cubicBezTo>
                <a:cubicBezTo>
                  <a:pt x="8551" y="17555"/>
                  <a:pt x="8576" y="17585"/>
                  <a:pt x="8607" y="17585"/>
                </a:cubicBezTo>
                <a:lnTo>
                  <a:pt x="8664" y="17585"/>
                </a:lnTo>
                <a:lnTo>
                  <a:pt x="8664" y="16806"/>
                </a:lnTo>
                <a:lnTo>
                  <a:pt x="8666" y="16026"/>
                </a:lnTo>
                <a:lnTo>
                  <a:pt x="8625" y="16026"/>
                </a:lnTo>
                <a:close/>
                <a:moveTo>
                  <a:pt x="8721" y="16026"/>
                </a:moveTo>
                <a:lnTo>
                  <a:pt x="8723" y="16556"/>
                </a:lnTo>
                <a:cubicBezTo>
                  <a:pt x="8724" y="16849"/>
                  <a:pt x="8719" y="17088"/>
                  <a:pt x="8712" y="17088"/>
                </a:cubicBezTo>
                <a:cubicBezTo>
                  <a:pt x="8705" y="17088"/>
                  <a:pt x="8700" y="17121"/>
                  <a:pt x="8700" y="17160"/>
                </a:cubicBezTo>
                <a:cubicBezTo>
                  <a:pt x="8700" y="17199"/>
                  <a:pt x="8726" y="17230"/>
                  <a:pt x="8758" y="17230"/>
                </a:cubicBezTo>
                <a:cubicBezTo>
                  <a:pt x="8815" y="17230"/>
                  <a:pt x="8816" y="17229"/>
                  <a:pt x="8816" y="16912"/>
                </a:cubicBezTo>
                <a:cubicBezTo>
                  <a:pt x="8816" y="16737"/>
                  <a:pt x="8823" y="16593"/>
                  <a:pt x="8832" y="16593"/>
                </a:cubicBezTo>
                <a:cubicBezTo>
                  <a:pt x="8863" y="16593"/>
                  <a:pt x="8848" y="16446"/>
                  <a:pt x="8811" y="16382"/>
                </a:cubicBezTo>
                <a:cubicBezTo>
                  <a:pt x="8791" y="16347"/>
                  <a:pt x="8784" y="16316"/>
                  <a:pt x="8795" y="16314"/>
                </a:cubicBezTo>
                <a:cubicBezTo>
                  <a:pt x="8806" y="16311"/>
                  <a:pt x="8816" y="16245"/>
                  <a:pt x="8816" y="16167"/>
                </a:cubicBezTo>
                <a:cubicBezTo>
                  <a:pt x="8816" y="16059"/>
                  <a:pt x="8804" y="16026"/>
                  <a:pt x="8768" y="16026"/>
                </a:cubicBezTo>
                <a:lnTo>
                  <a:pt x="8721" y="16026"/>
                </a:lnTo>
                <a:close/>
                <a:moveTo>
                  <a:pt x="9428" y="16026"/>
                </a:moveTo>
                <a:lnTo>
                  <a:pt x="9431" y="16486"/>
                </a:lnTo>
                <a:cubicBezTo>
                  <a:pt x="9433" y="16740"/>
                  <a:pt x="9429" y="16947"/>
                  <a:pt x="9422" y="16947"/>
                </a:cubicBezTo>
                <a:cubicBezTo>
                  <a:pt x="9416" y="16947"/>
                  <a:pt x="9410" y="16979"/>
                  <a:pt x="9410" y="17018"/>
                </a:cubicBezTo>
                <a:cubicBezTo>
                  <a:pt x="9410" y="17057"/>
                  <a:pt x="9436" y="17088"/>
                  <a:pt x="9467" y="17088"/>
                </a:cubicBezTo>
                <a:cubicBezTo>
                  <a:pt x="9522" y="17088"/>
                  <a:pt x="9524" y="17080"/>
                  <a:pt x="9519" y="16842"/>
                </a:cubicBezTo>
                <a:cubicBezTo>
                  <a:pt x="9517" y="16707"/>
                  <a:pt x="9522" y="16585"/>
                  <a:pt x="9530" y="16574"/>
                </a:cubicBezTo>
                <a:cubicBezTo>
                  <a:pt x="9538" y="16562"/>
                  <a:pt x="9540" y="16434"/>
                  <a:pt x="9533" y="16289"/>
                </a:cubicBezTo>
                <a:cubicBezTo>
                  <a:pt x="9523" y="16059"/>
                  <a:pt x="9516" y="16026"/>
                  <a:pt x="9475" y="16026"/>
                </a:cubicBezTo>
                <a:lnTo>
                  <a:pt x="9428" y="16026"/>
                </a:lnTo>
                <a:close/>
                <a:moveTo>
                  <a:pt x="9757" y="16026"/>
                </a:moveTo>
                <a:cubicBezTo>
                  <a:pt x="9724" y="16026"/>
                  <a:pt x="9707" y="16062"/>
                  <a:pt x="9707" y="16132"/>
                </a:cubicBezTo>
                <a:cubicBezTo>
                  <a:pt x="9707" y="16191"/>
                  <a:pt x="9700" y="16239"/>
                  <a:pt x="9691" y="16239"/>
                </a:cubicBezTo>
                <a:cubicBezTo>
                  <a:pt x="9681" y="16239"/>
                  <a:pt x="9674" y="16206"/>
                  <a:pt x="9674" y="16167"/>
                </a:cubicBezTo>
                <a:cubicBezTo>
                  <a:pt x="9674" y="16128"/>
                  <a:pt x="9651" y="16096"/>
                  <a:pt x="9622" y="16096"/>
                </a:cubicBezTo>
                <a:cubicBezTo>
                  <a:pt x="9580" y="16096"/>
                  <a:pt x="9572" y="16120"/>
                  <a:pt x="9579" y="16235"/>
                </a:cubicBezTo>
                <a:cubicBezTo>
                  <a:pt x="9584" y="16311"/>
                  <a:pt x="9579" y="16388"/>
                  <a:pt x="9569" y="16406"/>
                </a:cubicBezTo>
                <a:cubicBezTo>
                  <a:pt x="9556" y="16430"/>
                  <a:pt x="9555" y="16458"/>
                  <a:pt x="9568" y="16499"/>
                </a:cubicBezTo>
                <a:cubicBezTo>
                  <a:pt x="9587" y="16562"/>
                  <a:pt x="9586" y="17257"/>
                  <a:pt x="9566" y="17461"/>
                </a:cubicBezTo>
                <a:cubicBezTo>
                  <a:pt x="9557" y="17566"/>
                  <a:pt x="9564" y="17585"/>
                  <a:pt x="9615" y="17585"/>
                </a:cubicBezTo>
                <a:lnTo>
                  <a:pt x="9676" y="17585"/>
                </a:lnTo>
                <a:lnTo>
                  <a:pt x="9668" y="17240"/>
                </a:lnTo>
                <a:cubicBezTo>
                  <a:pt x="9662" y="16942"/>
                  <a:pt x="9665" y="16897"/>
                  <a:pt x="9689" y="16924"/>
                </a:cubicBezTo>
                <a:cubicBezTo>
                  <a:pt x="9711" y="16949"/>
                  <a:pt x="9716" y="17022"/>
                  <a:pt x="9712" y="17270"/>
                </a:cubicBezTo>
                <a:lnTo>
                  <a:pt x="9706" y="17585"/>
                </a:lnTo>
                <a:lnTo>
                  <a:pt x="9764" y="17585"/>
                </a:lnTo>
                <a:cubicBezTo>
                  <a:pt x="9827" y="17585"/>
                  <a:pt x="9837" y="17515"/>
                  <a:pt x="9798" y="17346"/>
                </a:cubicBezTo>
                <a:cubicBezTo>
                  <a:pt x="9784" y="17288"/>
                  <a:pt x="9779" y="17224"/>
                  <a:pt x="9787" y="17203"/>
                </a:cubicBezTo>
                <a:cubicBezTo>
                  <a:pt x="9794" y="17183"/>
                  <a:pt x="9801" y="16956"/>
                  <a:pt x="9803" y="16701"/>
                </a:cubicBezTo>
                <a:cubicBezTo>
                  <a:pt x="9804" y="16270"/>
                  <a:pt x="9802" y="16237"/>
                  <a:pt x="9768" y="16228"/>
                </a:cubicBezTo>
                <a:lnTo>
                  <a:pt x="9732" y="16218"/>
                </a:lnTo>
                <a:lnTo>
                  <a:pt x="9769" y="16188"/>
                </a:lnTo>
                <a:cubicBezTo>
                  <a:pt x="9823" y="16143"/>
                  <a:pt x="9814" y="16026"/>
                  <a:pt x="9757" y="16026"/>
                </a:cubicBezTo>
                <a:close/>
                <a:moveTo>
                  <a:pt x="11822" y="16026"/>
                </a:moveTo>
                <a:lnTo>
                  <a:pt x="11826" y="16663"/>
                </a:lnTo>
                <a:cubicBezTo>
                  <a:pt x="11827" y="17013"/>
                  <a:pt x="11823" y="17301"/>
                  <a:pt x="11816" y="17301"/>
                </a:cubicBezTo>
                <a:cubicBezTo>
                  <a:pt x="11809" y="17301"/>
                  <a:pt x="11804" y="17364"/>
                  <a:pt x="11804" y="17442"/>
                </a:cubicBezTo>
                <a:cubicBezTo>
                  <a:pt x="11804" y="17520"/>
                  <a:pt x="11810" y="17585"/>
                  <a:pt x="11818" y="17585"/>
                </a:cubicBezTo>
                <a:cubicBezTo>
                  <a:pt x="11827" y="17585"/>
                  <a:pt x="11830" y="17649"/>
                  <a:pt x="11825" y="17727"/>
                </a:cubicBezTo>
                <a:cubicBezTo>
                  <a:pt x="11820" y="17810"/>
                  <a:pt x="11824" y="17868"/>
                  <a:pt x="11836" y="17868"/>
                </a:cubicBezTo>
                <a:cubicBezTo>
                  <a:pt x="11848" y="17868"/>
                  <a:pt x="11846" y="17909"/>
                  <a:pt x="11829" y="17980"/>
                </a:cubicBezTo>
                <a:cubicBezTo>
                  <a:pt x="11815" y="18041"/>
                  <a:pt x="11804" y="18121"/>
                  <a:pt x="11804" y="18157"/>
                </a:cubicBezTo>
                <a:cubicBezTo>
                  <a:pt x="11804" y="18194"/>
                  <a:pt x="11829" y="18222"/>
                  <a:pt x="11859" y="18222"/>
                </a:cubicBezTo>
                <a:lnTo>
                  <a:pt x="11915" y="18222"/>
                </a:lnTo>
                <a:lnTo>
                  <a:pt x="11915" y="17125"/>
                </a:lnTo>
                <a:lnTo>
                  <a:pt x="11916" y="16026"/>
                </a:lnTo>
                <a:lnTo>
                  <a:pt x="11869" y="16026"/>
                </a:lnTo>
                <a:lnTo>
                  <a:pt x="11822" y="16026"/>
                </a:lnTo>
                <a:close/>
                <a:moveTo>
                  <a:pt x="12150" y="16026"/>
                </a:moveTo>
                <a:cubicBezTo>
                  <a:pt x="12083" y="16026"/>
                  <a:pt x="12070" y="16077"/>
                  <a:pt x="12102" y="16213"/>
                </a:cubicBezTo>
                <a:cubicBezTo>
                  <a:pt x="12126" y="16317"/>
                  <a:pt x="12127" y="17394"/>
                  <a:pt x="12103" y="17428"/>
                </a:cubicBezTo>
                <a:cubicBezTo>
                  <a:pt x="12076" y="17466"/>
                  <a:pt x="12080" y="17585"/>
                  <a:pt x="12107" y="17585"/>
                </a:cubicBezTo>
                <a:cubicBezTo>
                  <a:pt x="12125" y="17585"/>
                  <a:pt x="12127" y="17642"/>
                  <a:pt x="12117" y="17849"/>
                </a:cubicBezTo>
                <a:cubicBezTo>
                  <a:pt x="12109" y="17994"/>
                  <a:pt x="12108" y="18130"/>
                  <a:pt x="12114" y="18150"/>
                </a:cubicBezTo>
                <a:cubicBezTo>
                  <a:pt x="12135" y="18217"/>
                  <a:pt x="12127" y="18648"/>
                  <a:pt x="12105" y="18648"/>
                </a:cubicBezTo>
                <a:cubicBezTo>
                  <a:pt x="12094" y="18648"/>
                  <a:pt x="12084" y="18680"/>
                  <a:pt x="12084" y="18719"/>
                </a:cubicBezTo>
                <a:cubicBezTo>
                  <a:pt x="12084" y="18758"/>
                  <a:pt x="12092" y="18789"/>
                  <a:pt x="12101" y="18789"/>
                </a:cubicBezTo>
                <a:cubicBezTo>
                  <a:pt x="12110" y="18789"/>
                  <a:pt x="12117" y="18837"/>
                  <a:pt x="12117" y="18895"/>
                </a:cubicBezTo>
                <a:cubicBezTo>
                  <a:pt x="12117" y="18965"/>
                  <a:pt x="12133" y="19002"/>
                  <a:pt x="12165" y="19002"/>
                </a:cubicBezTo>
                <a:lnTo>
                  <a:pt x="12213" y="19002"/>
                </a:lnTo>
                <a:lnTo>
                  <a:pt x="12213" y="18152"/>
                </a:lnTo>
                <a:cubicBezTo>
                  <a:pt x="12213" y="17563"/>
                  <a:pt x="12207" y="17300"/>
                  <a:pt x="12194" y="17299"/>
                </a:cubicBezTo>
                <a:cubicBezTo>
                  <a:pt x="12181" y="17299"/>
                  <a:pt x="12181" y="17282"/>
                  <a:pt x="12192" y="17247"/>
                </a:cubicBezTo>
                <a:cubicBezTo>
                  <a:pt x="12202" y="17218"/>
                  <a:pt x="12211" y="17028"/>
                  <a:pt x="12213" y="16823"/>
                </a:cubicBezTo>
                <a:cubicBezTo>
                  <a:pt x="12216" y="16481"/>
                  <a:pt x="12213" y="16450"/>
                  <a:pt x="12179" y="16446"/>
                </a:cubicBezTo>
                <a:lnTo>
                  <a:pt x="12142" y="16441"/>
                </a:lnTo>
                <a:lnTo>
                  <a:pt x="12179" y="16378"/>
                </a:lnTo>
                <a:cubicBezTo>
                  <a:pt x="12200" y="16341"/>
                  <a:pt x="12216" y="16252"/>
                  <a:pt x="12216" y="16169"/>
                </a:cubicBezTo>
                <a:cubicBezTo>
                  <a:pt x="12216" y="16048"/>
                  <a:pt x="12206" y="16026"/>
                  <a:pt x="12150" y="16026"/>
                </a:cubicBezTo>
                <a:close/>
                <a:moveTo>
                  <a:pt x="13422" y="16026"/>
                </a:moveTo>
                <a:cubicBezTo>
                  <a:pt x="13374" y="16026"/>
                  <a:pt x="13372" y="16035"/>
                  <a:pt x="13377" y="16309"/>
                </a:cubicBezTo>
                <a:cubicBezTo>
                  <a:pt x="13380" y="16465"/>
                  <a:pt x="13376" y="16593"/>
                  <a:pt x="13367" y="16593"/>
                </a:cubicBezTo>
                <a:cubicBezTo>
                  <a:pt x="13359" y="16593"/>
                  <a:pt x="13358" y="16767"/>
                  <a:pt x="13364" y="16999"/>
                </a:cubicBezTo>
                <a:cubicBezTo>
                  <a:pt x="13379" y="17533"/>
                  <a:pt x="13379" y="17597"/>
                  <a:pt x="13364" y="17744"/>
                </a:cubicBezTo>
                <a:cubicBezTo>
                  <a:pt x="13354" y="17848"/>
                  <a:pt x="13361" y="17868"/>
                  <a:pt x="13408" y="17868"/>
                </a:cubicBezTo>
                <a:lnTo>
                  <a:pt x="13465" y="17868"/>
                </a:lnTo>
                <a:lnTo>
                  <a:pt x="13468" y="16947"/>
                </a:lnTo>
                <a:lnTo>
                  <a:pt x="13472" y="16026"/>
                </a:lnTo>
                <a:lnTo>
                  <a:pt x="13422" y="16026"/>
                </a:lnTo>
                <a:close/>
                <a:moveTo>
                  <a:pt x="13523" y="16026"/>
                </a:moveTo>
                <a:lnTo>
                  <a:pt x="13522" y="16813"/>
                </a:lnTo>
                <a:cubicBezTo>
                  <a:pt x="13521" y="17245"/>
                  <a:pt x="13525" y="17627"/>
                  <a:pt x="13530" y="17662"/>
                </a:cubicBezTo>
                <a:cubicBezTo>
                  <a:pt x="13543" y="17751"/>
                  <a:pt x="13576" y="17742"/>
                  <a:pt x="13600" y="17641"/>
                </a:cubicBezTo>
                <a:cubicBezTo>
                  <a:pt x="13625" y="17534"/>
                  <a:pt x="13626" y="17230"/>
                  <a:pt x="13601" y="17230"/>
                </a:cubicBezTo>
                <a:cubicBezTo>
                  <a:pt x="13589" y="17230"/>
                  <a:pt x="13588" y="17202"/>
                  <a:pt x="13599" y="17142"/>
                </a:cubicBezTo>
                <a:cubicBezTo>
                  <a:pt x="13608" y="17094"/>
                  <a:pt x="13616" y="16902"/>
                  <a:pt x="13617" y="16717"/>
                </a:cubicBezTo>
                <a:cubicBezTo>
                  <a:pt x="13619" y="16413"/>
                  <a:pt x="13616" y="16379"/>
                  <a:pt x="13582" y="16373"/>
                </a:cubicBezTo>
                <a:cubicBezTo>
                  <a:pt x="13548" y="16367"/>
                  <a:pt x="13548" y="16362"/>
                  <a:pt x="13578" y="16319"/>
                </a:cubicBezTo>
                <a:cubicBezTo>
                  <a:pt x="13597" y="16294"/>
                  <a:pt x="13613" y="16218"/>
                  <a:pt x="13616" y="16150"/>
                </a:cubicBezTo>
                <a:cubicBezTo>
                  <a:pt x="13620" y="16055"/>
                  <a:pt x="13609" y="16026"/>
                  <a:pt x="13572" y="16026"/>
                </a:cubicBezTo>
                <a:lnTo>
                  <a:pt x="13523" y="16026"/>
                </a:lnTo>
                <a:close/>
                <a:moveTo>
                  <a:pt x="13803" y="16026"/>
                </a:moveTo>
                <a:lnTo>
                  <a:pt x="13805" y="16473"/>
                </a:lnTo>
                <a:cubicBezTo>
                  <a:pt x="13806" y="16719"/>
                  <a:pt x="13802" y="16957"/>
                  <a:pt x="13796" y="16999"/>
                </a:cubicBezTo>
                <a:cubicBezTo>
                  <a:pt x="13783" y="17090"/>
                  <a:pt x="13799" y="17314"/>
                  <a:pt x="13825" y="17388"/>
                </a:cubicBezTo>
                <a:cubicBezTo>
                  <a:pt x="13836" y="17423"/>
                  <a:pt x="13836" y="17442"/>
                  <a:pt x="13822" y="17442"/>
                </a:cubicBezTo>
                <a:cubicBezTo>
                  <a:pt x="13800" y="17443"/>
                  <a:pt x="13792" y="17878"/>
                  <a:pt x="13813" y="17966"/>
                </a:cubicBezTo>
                <a:cubicBezTo>
                  <a:pt x="13819" y="17993"/>
                  <a:pt x="13840" y="18007"/>
                  <a:pt x="13858" y="17995"/>
                </a:cubicBezTo>
                <a:cubicBezTo>
                  <a:pt x="13886" y="17978"/>
                  <a:pt x="13893" y="17915"/>
                  <a:pt x="13897" y="17603"/>
                </a:cubicBezTo>
                <a:cubicBezTo>
                  <a:pt x="13902" y="17258"/>
                  <a:pt x="13899" y="17230"/>
                  <a:pt x="13864" y="17221"/>
                </a:cubicBezTo>
                <a:cubicBezTo>
                  <a:pt x="13828" y="17212"/>
                  <a:pt x="13828" y="17210"/>
                  <a:pt x="13861" y="17182"/>
                </a:cubicBezTo>
                <a:cubicBezTo>
                  <a:pt x="13893" y="17156"/>
                  <a:pt x="13896" y="17104"/>
                  <a:pt x="13897" y="16589"/>
                </a:cubicBezTo>
                <a:lnTo>
                  <a:pt x="13899" y="16026"/>
                </a:lnTo>
                <a:lnTo>
                  <a:pt x="13851" y="16026"/>
                </a:lnTo>
                <a:lnTo>
                  <a:pt x="13803" y="16026"/>
                </a:lnTo>
                <a:close/>
                <a:moveTo>
                  <a:pt x="14232" y="16026"/>
                </a:moveTo>
                <a:lnTo>
                  <a:pt x="14234" y="16473"/>
                </a:lnTo>
                <a:cubicBezTo>
                  <a:pt x="14235" y="16719"/>
                  <a:pt x="14232" y="16951"/>
                  <a:pt x="14227" y="16987"/>
                </a:cubicBezTo>
                <a:cubicBezTo>
                  <a:pt x="14222" y="17023"/>
                  <a:pt x="14221" y="17214"/>
                  <a:pt x="14226" y="17413"/>
                </a:cubicBezTo>
                <a:cubicBezTo>
                  <a:pt x="14234" y="17756"/>
                  <a:pt x="14237" y="17774"/>
                  <a:pt x="14282" y="17774"/>
                </a:cubicBezTo>
                <a:lnTo>
                  <a:pt x="14331" y="17774"/>
                </a:lnTo>
                <a:lnTo>
                  <a:pt x="14328" y="17254"/>
                </a:lnTo>
                <a:cubicBezTo>
                  <a:pt x="14325" y="16777"/>
                  <a:pt x="14322" y="16733"/>
                  <a:pt x="14290" y="16729"/>
                </a:cubicBezTo>
                <a:cubicBezTo>
                  <a:pt x="14256" y="16725"/>
                  <a:pt x="14256" y="16723"/>
                  <a:pt x="14292" y="16661"/>
                </a:cubicBezTo>
                <a:cubicBezTo>
                  <a:pt x="14322" y="16609"/>
                  <a:pt x="14330" y="16540"/>
                  <a:pt x="14330" y="16310"/>
                </a:cubicBezTo>
                <a:cubicBezTo>
                  <a:pt x="14330" y="16041"/>
                  <a:pt x="14327" y="16026"/>
                  <a:pt x="14280" y="16026"/>
                </a:cubicBezTo>
                <a:lnTo>
                  <a:pt x="14232" y="16026"/>
                </a:lnTo>
                <a:close/>
                <a:moveTo>
                  <a:pt x="14412" y="16026"/>
                </a:moveTo>
                <a:cubicBezTo>
                  <a:pt x="14368" y="16026"/>
                  <a:pt x="14362" y="16049"/>
                  <a:pt x="14362" y="16220"/>
                </a:cubicBezTo>
                <a:cubicBezTo>
                  <a:pt x="14363" y="16327"/>
                  <a:pt x="14360" y="16585"/>
                  <a:pt x="14355" y="16792"/>
                </a:cubicBezTo>
                <a:lnTo>
                  <a:pt x="14347" y="17168"/>
                </a:lnTo>
                <a:lnTo>
                  <a:pt x="14400" y="17146"/>
                </a:lnTo>
                <a:lnTo>
                  <a:pt x="14453" y="17125"/>
                </a:lnTo>
                <a:lnTo>
                  <a:pt x="14457" y="16575"/>
                </a:lnTo>
                <a:lnTo>
                  <a:pt x="14462" y="16026"/>
                </a:lnTo>
                <a:lnTo>
                  <a:pt x="14412" y="16026"/>
                </a:lnTo>
                <a:close/>
                <a:moveTo>
                  <a:pt x="14512" y="16026"/>
                </a:moveTo>
                <a:lnTo>
                  <a:pt x="14516" y="16628"/>
                </a:lnTo>
                <a:cubicBezTo>
                  <a:pt x="14518" y="17070"/>
                  <a:pt x="14514" y="17230"/>
                  <a:pt x="14499" y="17230"/>
                </a:cubicBezTo>
                <a:cubicBezTo>
                  <a:pt x="14487" y="17229"/>
                  <a:pt x="14478" y="17262"/>
                  <a:pt x="14478" y="17301"/>
                </a:cubicBezTo>
                <a:cubicBezTo>
                  <a:pt x="14478" y="17340"/>
                  <a:pt x="14488" y="17373"/>
                  <a:pt x="14501" y="17373"/>
                </a:cubicBezTo>
                <a:cubicBezTo>
                  <a:pt x="14516" y="17373"/>
                  <a:pt x="14521" y="17430"/>
                  <a:pt x="14515" y="17549"/>
                </a:cubicBezTo>
                <a:cubicBezTo>
                  <a:pt x="14508" y="17712"/>
                  <a:pt x="14512" y="17727"/>
                  <a:pt x="14569" y="17727"/>
                </a:cubicBezTo>
                <a:cubicBezTo>
                  <a:pt x="14621" y="17727"/>
                  <a:pt x="14628" y="17708"/>
                  <a:pt x="14618" y="17603"/>
                </a:cubicBezTo>
                <a:cubicBezTo>
                  <a:pt x="14611" y="17535"/>
                  <a:pt x="14606" y="17151"/>
                  <a:pt x="14607" y="16752"/>
                </a:cubicBezTo>
                <a:lnTo>
                  <a:pt x="14609" y="16026"/>
                </a:lnTo>
                <a:lnTo>
                  <a:pt x="14560" y="16026"/>
                </a:lnTo>
                <a:lnTo>
                  <a:pt x="14512" y="16026"/>
                </a:lnTo>
                <a:close/>
                <a:moveTo>
                  <a:pt x="15270" y="16026"/>
                </a:moveTo>
                <a:cubicBezTo>
                  <a:pt x="15235" y="16026"/>
                  <a:pt x="15220" y="16061"/>
                  <a:pt x="15219" y="16150"/>
                </a:cubicBezTo>
                <a:cubicBezTo>
                  <a:pt x="15218" y="16218"/>
                  <a:pt x="15215" y="16385"/>
                  <a:pt x="15213" y="16521"/>
                </a:cubicBezTo>
                <a:cubicBezTo>
                  <a:pt x="15210" y="16658"/>
                  <a:pt x="15215" y="16825"/>
                  <a:pt x="15223" y="16893"/>
                </a:cubicBezTo>
                <a:cubicBezTo>
                  <a:pt x="15232" y="16961"/>
                  <a:pt x="15256" y="17018"/>
                  <a:pt x="15278" y="17018"/>
                </a:cubicBezTo>
                <a:cubicBezTo>
                  <a:pt x="15315" y="17018"/>
                  <a:pt x="15317" y="16995"/>
                  <a:pt x="15318" y="16521"/>
                </a:cubicBezTo>
                <a:lnTo>
                  <a:pt x="15319" y="16026"/>
                </a:lnTo>
                <a:lnTo>
                  <a:pt x="15270" y="16026"/>
                </a:lnTo>
                <a:close/>
                <a:moveTo>
                  <a:pt x="15551" y="16026"/>
                </a:moveTo>
                <a:cubicBezTo>
                  <a:pt x="15504" y="16026"/>
                  <a:pt x="15501" y="16038"/>
                  <a:pt x="15499" y="16363"/>
                </a:cubicBezTo>
                <a:cubicBezTo>
                  <a:pt x="15497" y="16548"/>
                  <a:pt x="15498" y="16747"/>
                  <a:pt x="15500" y="16806"/>
                </a:cubicBezTo>
                <a:cubicBezTo>
                  <a:pt x="15502" y="16864"/>
                  <a:pt x="15503" y="17046"/>
                  <a:pt x="15504" y="17212"/>
                </a:cubicBezTo>
                <a:cubicBezTo>
                  <a:pt x="15505" y="17497"/>
                  <a:pt x="15507" y="17514"/>
                  <a:pt x="15552" y="17514"/>
                </a:cubicBezTo>
                <a:cubicBezTo>
                  <a:pt x="15608" y="17514"/>
                  <a:pt x="15618" y="17376"/>
                  <a:pt x="15563" y="17362"/>
                </a:cubicBezTo>
                <a:cubicBezTo>
                  <a:pt x="15528" y="17353"/>
                  <a:pt x="15528" y="17352"/>
                  <a:pt x="15561" y="17324"/>
                </a:cubicBezTo>
                <a:cubicBezTo>
                  <a:pt x="15587" y="17302"/>
                  <a:pt x="15597" y="17240"/>
                  <a:pt x="15597" y="17102"/>
                </a:cubicBezTo>
                <a:cubicBezTo>
                  <a:pt x="15597" y="16997"/>
                  <a:pt x="15588" y="16888"/>
                  <a:pt x="15578" y="16860"/>
                </a:cubicBezTo>
                <a:cubicBezTo>
                  <a:pt x="15564" y="16822"/>
                  <a:pt x="15565" y="16806"/>
                  <a:pt x="15578" y="16806"/>
                </a:cubicBezTo>
                <a:cubicBezTo>
                  <a:pt x="15589" y="16805"/>
                  <a:pt x="15597" y="16649"/>
                  <a:pt x="15598" y="16415"/>
                </a:cubicBezTo>
                <a:cubicBezTo>
                  <a:pt x="15600" y="16027"/>
                  <a:pt x="15600" y="16026"/>
                  <a:pt x="15551" y="16026"/>
                </a:cubicBezTo>
                <a:close/>
                <a:moveTo>
                  <a:pt x="16682" y="16026"/>
                </a:moveTo>
                <a:cubicBezTo>
                  <a:pt x="16643" y="16026"/>
                  <a:pt x="16642" y="16036"/>
                  <a:pt x="16642" y="16645"/>
                </a:cubicBezTo>
                <a:cubicBezTo>
                  <a:pt x="16642" y="16986"/>
                  <a:pt x="16640" y="17314"/>
                  <a:pt x="16639" y="17373"/>
                </a:cubicBezTo>
                <a:cubicBezTo>
                  <a:pt x="16637" y="17431"/>
                  <a:pt x="16637" y="17805"/>
                  <a:pt x="16638" y="18205"/>
                </a:cubicBezTo>
                <a:lnTo>
                  <a:pt x="16641" y="18932"/>
                </a:lnTo>
                <a:lnTo>
                  <a:pt x="16699" y="18932"/>
                </a:lnTo>
                <a:cubicBezTo>
                  <a:pt x="16745" y="18932"/>
                  <a:pt x="16756" y="18904"/>
                  <a:pt x="16756" y="18794"/>
                </a:cubicBezTo>
                <a:cubicBezTo>
                  <a:pt x="16756" y="18718"/>
                  <a:pt x="16749" y="18637"/>
                  <a:pt x="16740" y="18613"/>
                </a:cubicBezTo>
                <a:cubicBezTo>
                  <a:pt x="16731" y="18589"/>
                  <a:pt x="16723" y="18474"/>
                  <a:pt x="16723" y="18360"/>
                </a:cubicBezTo>
                <a:cubicBezTo>
                  <a:pt x="16723" y="18212"/>
                  <a:pt x="16715" y="18149"/>
                  <a:pt x="16694" y="18143"/>
                </a:cubicBezTo>
                <a:cubicBezTo>
                  <a:pt x="16667" y="18136"/>
                  <a:pt x="16667" y="18133"/>
                  <a:pt x="16694" y="18103"/>
                </a:cubicBezTo>
                <a:cubicBezTo>
                  <a:pt x="16719" y="18075"/>
                  <a:pt x="16722" y="17957"/>
                  <a:pt x="16722" y="17048"/>
                </a:cubicBezTo>
                <a:lnTo>
                  <a:pt x="16722" y="16026"/>
                </a:lnTo>
                <a:lnTo>
                  <a:pt x="16682" y="16026"/>
                </a:lnTo>
                <a:close/>
                <a:moveTo>
                  <a:pt x="17101" y="16026"/>
                </a:moveTo>
                <a:cubicBezTo>
                  <a:pt x="17058" y="16026"/>
                  <a:pt x="17051" y="16048"/>
                  <a:pt x="17058" y="16167"/>
                </a:cubicBezTo>
                <a:cubicBezTo>
                  <a:pt x="17063" y="16245"/>
                  <a:pt x="17060" y="16309"/>
                  <a:pt x="17052" y="16309"/>
                </a:cubicBezTo>
                <a:cubicBezTo>
                  <a:pt x="17044" y="16309"/>
                  <a:pt x="17037" y="16372"/>
                  <a:pt x="17037" y="16450"/>
                </a:cubicBezTo>
                <a:cubicBezTo>
                  <a:pt x="17037" y="16528"/>
                  <a:pt x="17043" y="16593"/>
                  <a:pt x="17050" y="16593"/>
                </a:cubicBezTo>
                <a:cubicBezTo>
                  <a:pt x="17057" y="16593"/>
                  <a:pt x="17060" y="16720"/>
                  <a:pt x="17056" y="16875"/>
                </a:cubicBezTo>
                <a:cubicBezTo>
                  <a:pt x="17050" y="17151"/>
                  <a:pt x="17051" y="17160"/>
                  <a:pt x="17101" y="17160"/>
                </a:cubicBezTo>
                <a:cubicBezTo>
                  <a:pt x="17159" y="17160"/>
                  <a:pt x="17173" y="17020"/>
                  <a:pt x="17115" y="17013"/>
                </a:cubicBezTo>
                <a:cubicBezTo>
                  <a:pt x="17078" y="17009"/>
                  <a:pt x="17079" y="17009"/>
                  <a:pt x="17113" y="16949"/>
                </a:cubicBezTo>
                <a:cubicBezTo>
                  <a:pt x="17143" y="16897"/>
                  <a:pt x="17149" y="16825"/>
                  <a:pt x="17151" y="16457"/>
                </a:cubicBezTo>
                <a:lnTo>
                  <a:pt x="17153" y="16026"/>
                </a:lnTo>
                <a:lnTo>
                  <a:pt x="17101" y="16026"/>
                </a:lnTo>
                <a:close/>
                <a:moveTo>
                  <a:pt x="17244" y="16026"/>
                </a:moveTo>
                <a:cubicBezTo>
                  <a:pt x="17201" y="16026"/>
                  <a:pt x="17201" y="16026"/>
                  <a:pt x="17204" y="16607"/>
                </a:cubicBezTo>
                <a:cubicBezTo>
                  <a:pt x="17205" y="16983"/>
                  <a:pt x="17199" y="17198"/>
                  <a:pt x="17187" y="17216"/>
                </a:cubicBezTo>
                <a:cubicBezTo>
                  <a:pt x="17161" y="17253"/>
                  <a:pt x="17164" y="17373"/>
                  <a:pt x="17192" y="17373"/>
                </a:cubicBezTo>
                <a:cubicBezTo>
                  <a:pt x="17207" y="17373"/>
                  <a:pt x="17211" y="17430"/>
                  <a:pt x="17206" y="17549"/>
                </a:cubicBezTo>
                <a:cubicBezTo>
                  <a:pt x="17199" y="17711"/>
                  <a:pt x="17203" y="17727"/>
                  <a:pt x="17258" y="17727"/>
                </a:cubicBezTo>
                <a:cubicBezTo>
                  <a:pt x="17314" y="17727"/>
                  <a:pt x="17340" y="17628"/>
                  <a:pt x="17299" y="17570"/>
                </a:cubicBezTo>
                <a:cubicBezTo>
                  <a:pt x="17287" y="17552"/>
                  <a:pt x="17281" y="17293"/>
                  <a:pt x="17283" y="16785"/>
                </a:cubicBezTo>
                <a:lnTo>
                  <a:pt x="17286" y="16026"/>
                </a:lnTo>
                <a:lnTo>
                  <a:pt x="17244" y="16026"/>
                </a:lnTo>
                <a:close/>
                <a:moveTo>
                  <a:pt x="19076" y="16026"/>
                </a:moveTo>
                <a:cubicBezTo>
                  <a:pt x="19046" y="16026"/>
                  <a:pt x="19035" y="16063"/>
                  <a:pt x="19035" y="16167"/>
                </a:cubicBezTo>
                <a:cubicBezTo>
                  <a:pt x="19035" y="16245"/>
                  <a:pt x="19027" y="16309"/>
                  <a:pt x="19018" y="16309"/>
                </a:cubicBezTo>
                <a:cubicBezTo>
                  <a:pt x="19009" y="16309"/>
                  <a:pt x="19001" y="16372"/>
                  <a:pt x="19001" y="16450"/>
                </a:cubicBezTo>
                <a:cubicBezTo>
                  <a:pt x="19001" y="16528"/>
                  <a:pt x="19008" y="16593"/>
                  <a:pt x="19016" y="16593"/>
                </a:cubicBezTo>
                <a:cubicBezTo>
                  <a:pt x="19044" y="16593"/>
                  <a:pt x="19047" y="16952"/>
                  <a:pt x="19020" y="17069"/>
                </a:cubicBezTo>
                <a:cubicBezTo>
                  <a:pt x="19000" y="17153"/>
                  <a:pt x="18999" y="17191"/>
                  <a:pt x="19014" y="17212"/>
                </a:cubicBezTo>
                <a:cubicBezTo>
                  <a:pt x="19025" y="17228"/>
                  <a:pt x="19035" y="17301"/>
                  <a:pt x="19035" y="17373"/>
                </a:cubicBezTo>
                <a:cubicBezTo>
                  <a:pt x="19035" y="17444"/>
                  <a:pt x="19048" y="17516"/>
                  <a:pt x="19063" y="17531"/>
                </a:cubicBezTo>
                <a:cubicBezTo>
                  <a:pt x="19079" y="17547"/>
                  <a:pt x="19098" y="17548"/>
                  <a:pt x="19105" y="17533"/>
                </a:cubicBezTo>
                <a:cubicBezTo>
                  <a:pt x="19112" y="17518"/>
                  <a:pt x="19117" y="17173"/>
                  <a:pt x="19117" y="16766"/>
                </a:cubicBezTo>
                <a:lnTo>
                  <a:pt x="19117" y="16026"/>
                </a:lnTo>
                <a:lnTo>
                  <a:pt x="19076" y="16026"/>
                </a:lnTo>
                <a:close/>
                <a:moveTo>
                  <a:pt x="19487" y="16026"/>
                </a:moveTo>
                <a:cubicBezTo>
                  <a:pt x="19435" y="16026"/>
                  <a:pt x="19409" y="16125"/>
                  <a:pt x="19448" y="16180"/>
                </a:cubicBezTo>
                <a:cubicBezTo>
                  <a:pt x="19472" y="16214"/>
                  <a:pt x="19474" y="17392"/>
                  <a:pt x="19450" y="17427"/>
                </a:cubicBezTo>
                <a:cubicBezTo>
                  <a:pt x="19439" y="17442"/>
                  <a:pt x="19431" y="17483"/>
                  <a:pt x="19431" y="17519"/>
                </a:cubicBezTo>
                <a:cubicBezTo>
                  <a:pt x="19431" y="17555"/>
                  <a:pt x="19457" y="17585"/>
                  <a:pt x="19488" y="17585"/>
                </a:cubicBezTo>
                <a:cubicBezTo>
                  <a:pt x="19543" y="17585"/>
                  <a:pt x="19545" y="17574"/>
                  <a:pt x="19543" y="17336"/>
                </a:cubicBezTo>
                <a:cubicBezTo>
                  <a:pt x="19542" y="17164"/>
                  <a:pt x="19533" y="17085"/>
                  <a:pt x="19515" y="17080"/>
                </a:cubicBezTo>
                <a:cubicBezTo>
                  <a:pt x="19494" y="17073"/>
                  <a:pt x="19494" y="17066"/>
                  <a:pt x="19517" y="17039"/>
                </a:cubicBezTo>
                <a:cubicBezTo>
                  <a:pt x="19541" y="17012"/>
                  <a:pt x="19546" y="16928"/>
                  <a:pt x="19544" y="16516"/>
                </a:cubicBezTo>
                <a:lnTo>
                  <a:pt x="19543" y="16026"/>
                </a:lnTo>
                <a:lnTo>
                  <a:pt x="19487" y="16026"/>
                </a:lnTo>
                <a:close/>
                <a:moveTo>
                  <a:pt x="19728" y="16026"/>
                </a:moveTo>
                <a:lnTo>
                  <a:pt x="19733" y="16786"/>
                </a:lnTo>
                <a:cubicBezTo>
                  <a:pt x="19736" y="17206"/>
                  <a:pt x="19732" y="17614"/>
                  <a:pt x="19724" y="17693"/>
                </a:cubicBezTo>
                <a:cubicBezTo>
                  <a:pt x="19715" y="17778"/>
                  <a:pt x="19716" y="17913"/>
                  <a:pt x="19726" y="18021"/>
                </a:cubicBezTo>
                <a:cubicBezTo>
                  <a:pt x="19738" y="18154"/>
                  <a:pt x="19754" y="18205"/>
                  <a:pt x="19785" y="18205"/>
                </a:cubicBezTo>
                <a:cubicBezTo>
                  <a:pt x="19826" y="18205"/>
                  <a:pt x="19827" y="18191"/>
                  <a:pt x="19827" y="17753"/>
                </a:cubicBezTo>
                <a:cubicBezTo>
                  <a:pt x="19827" y="17439"/>
                  <a:pt x="19821" y="17300"/>
                  <a:pt x="19807" y="17299"/>
                </a:cubicBezTo>
                <a:cubicBezTo>
                  <a:pt x="19793" y="17299"/>
                  <a:pt x="19792" y="17281"/>
                  <a:pt x="19803" y="17247"/>
                </a:cubicBezTo>
                <a:cubicBezTo>
                  <a:pt x="19812" y="17218"/>
                  <a:pt x="19822" y="17011"/>
                  <a:pt x="19824" y="16786"/>
                </a:cubicBezTo>
                <a:cubicBezTo>
                  <a:pt x="19827" y="16408"/>
                  <a:pt x="19825" y="16379"/>
                  <a:pt x="19790" y="16370"/>
                </a:cubicBezTo>
                <a:lnTo>
                  <a:pt x="19753" y="16361"/>
                </a:lnTo>
                <a:lnTo>
                  <a:pt x="19790" y="16330"/>
                </a:lnTo>
                <a:cubicBezTo>
                  <a:pt x="19813" y="16310"/>
                  <a:pt x="19827" y="16248"/>
                  <a:pt x="19827" y="16162"/>
                </a:cubicBezTo>
                <a:cubicBezTo>
                  <a:pt x="19827" y="16057"/>
                  <a:pt x="19815" y="16026"/>
                  <a:pt x="19778" y="16026"/>
                </a:cubicBezTo>
                <a:lnTo>
                  <a:pt x="19728" y="16026"/>
                </a:lnTo>
                <a:close/>
                <a:moveTo>
                  <a:pt x="19936" y="16026"/>
                </a:moveTo>
                <a:cubicBezTo>
                  <a:pt x="19889" y="16026"/>
                  <a:pt x="19882" y="16160"/>
                  <a:pt x="19890" y="16964"/>
                </a:cubicBezTo>
                <a:lnTo>
                  <a:pt x="19896" y="17514"/>
                </a:lnTo>
                <a:lnTo>
                  <a:pt x="19952" y="17514"/>
                </a:lnTo>
                <a:cubicBezTo>
                  <a:pt x="19997" y="17514"/>
                  <a:pt x="20009" y="17485"/>
                  <a:pt x="20009" y="17376"/>
                </a:cubicBezTo>
                <a:cubicBezTo>
                  <a:pt x="20009" y="17300"/>
                  <a:pt x="20001" y="17219"/>
                  <a:pt x="19992" y="17195"/>
                </a:cubicBezTo>
                <a:cubicBezTo>
                  <a:pt x="19983" y="17171"/>
                  <a:pt x="19976" y="16897"/>
                  <a:pt x="19976" y="16588"/>
                </a:cubicBezTo>
                <a:cubicBezTo>
                  <a:pt x="19976" y="16042"/>
                  <a:pt x="19975" y="16026"/>
                  <a:pt x="19936" y="16026"/>
                </a:cubicBezTo>
                <a:close/>
                <a:moveTo>
                  <a:pt x="20208" y="16026"/>
                </a:moveTo>
                <a:cubicBezTo>
                  <a:pt x="20164" y="16026"/>
                  <a:pt x="20161" y="16044"/>
                  <a:pt x="20160" y="16309"/>
                </a:cubicBezTo>
                <a:cubicBezTo>
                  <a:pt x="20160" y="16465"/>
                  <a:pt x="20166" y="16593"/>
                  <a:pt x="20175" y="16593"/>
                </a:cubicBezTo>
                <a:cubicBezTo>
                  <a:pt x="20183" y="16593"/>
                  <a:pt x="20181" y="16660"/>
                  <a:pt x="20170" y="16743"/>
                </a:cubicBezTo>
                <a:cubicBezTo>
                  <a:pt x="20153" y="16863"/>
                  <a:pt x="20153" y="16901"/>
                  <a:pt x="20170" y="16926"/>
                </a:cubicBezTo>
                <a:cubicBezTo>
                  <a:pt x="20185" y="16950"/>
                  <a:pt x="20184" y="16984"/>
                  <a:pt x="20165" y="17064"/>
                </a:cubicBezTo>
                <a:cubicBezTo>
                  <a:pt x="20152" y="17122"/>
                  <a:pt x="20141" y="17199"/>
                  <a:pt x="20141" y="17235"/>
                </a:cubicBezTo>
                <a:cubicBezTo>
                  <a:pt x="20141" y="17271"/>
                  <a:pt x="20166" y="17301"/>
                  <a:pt x="20198" y="17301"/>
                </a:cubicBezTo>
                <a:cubicBezTo>
                  <a:pt x="20252" y="17301"/>
                  <a:pt x="20254" y="17293"/>
                  <a:pt x="20253" y="17031"/>
                </a:cubicBezTo>
                <a:cubicBezTo>
                  <a:pt x="20253" y="16881"/>
                  <a:pt x="20262" y="16691"/>
                  <a:pt x="20275" y="16607"/>
                </a:cubicBezTo>
                <a:cubicBezTo>
                  <a:pt x="20292" y="16487"/>
                  <a:pt x="20293" y="16436"/>
                  <a:pt x="20277" y="16368"/>
                </a:cubicBezTo>
                <a:cubicBezTo>
                  <a:pt x="20265" y="16320"/>
                  <a:pt x="20256" y="16224"/>
                  <a:pt x="20256" y="16153"/>
                </a:cubicBezTo>
                <a:cubicBezTo>
                  <a:pt x="20256" y="16060"/>
                  <a:pt x="20243" y="16026"/>
                  <a:pt x="20208" y="16026"/>
                </a:cubicBezTo>
                <a:close/>
                <a:moveTo>
                  <a:pt x="20867" y="16026"/>
                </a:moveTo>
                <a:lnTo>
                  <a:pt x="20867" y="16907"/>
                </a:lnTo>
                <a:cubicBezTo>
                  <a:pt x="20867" y="17765"/>
                  <a:pt x="20868" y="17788"/>
                  <a:pt x="20904" y="17814"/>
                </a:cubicBezTo>
                <a:cubicBezTo>
                  <a:pt x="20958" y="17852"/>
                  <a:pt x="20962" y="17831"/>
                  <a:pt x="20963" y="17479"/>
                </a:cubicBezTo>
                <a:cubicBezTo>
                  <a:pt x="20965" y="17195"/>
                  <a:pt x="20961" y="17158"/>
                  <a:pt x="20928" y="17155"/>
                </a:cubicBezTo>
                <a:lnTo>
                  <a:pt x="20892" y="17151"/>
                </a:lnTo>
                <a:lnTo>
                  <a:pt x="20929" y="17086"/>
                </a:lnTo>
                <a:cubicBezTo>
                  <a:pt x="20960" y="17033"/>
                  <a:pt x="20966" y="16968"/>
                  <a:pt x="20966" y="16701"/>
                </a:cubicBezTo>
                <a:cubicBezTo>
                  <a:pt x="20966" y="16492"/>
                  <a:pt x="20959" y="16379"/>
                  <a:pt x="20945" y="16378"/>
                </a:cubicBezTo>
                <a:cubicBezTo>
                  <a:pt x="20931" y="16378"/>
                  <a:pt x="20931" y="16360"/>
                  <a:pt x="20948" y="16316"/>
                </a:cubicBezTo>
                <a:cubicBezTo>
                  <a:pt x="20983" y="16221"/>
                  <a:pt x="20956" y="16026"/>
                  <a:pt x="20909" y="16026"/>
                </a:cubicBezTo>
                <a:lnTo>
                  <a:pt x="20867" y="16026"/>
                </a:lnTo>
                <a:close/>
                <a:moveTo>
                  <a:pt x="11710" y="16033"/>
                </a:moveTo>
                <a:cubicBezTo>
                  <a:pt x="11691" y="16039"/>
                  <a:pt x="11687" y="16086"/>
                  <a:pt x="11685" y="16216"/>
                </a:cubicBezTo>
                <a:cubicBezTo>
                  <a:pt x="11684" y="16326"/>
                  <a:pt x="11684" y="16488"/>
                  <a:pt x="11686" y="16575"/>
                </a:cubicBezTo>
                <a:cubicBezTo>
                  <a:pt x="11688" y="16680"/>
                  <a:pt x="11680" y="16734"/>
                  <a:pt x="11663" y="16734"/>
                </a:cubicBezTo>
                <a:cubicBezTo>
                  <a:pt x="11649" y="16734"/>
                  <a:pt x="11641" y="16702"/>
                  <a:pt x="11647" y="16663"/>
                </a:cubicBezTo>
                <a:cubicBezTo>
                  <a:pt x="11652" y="16624"/>
                  <a:pt x="11640" y="16588"/>
                  <a:pt x="11619" y="16582"/>
                </a:cubicBezTo>
                <a:lnTo>
                  <a:pt x="11581" y="16574"/>
                </a:lnTo>
                <a:lnTo>
                  <a:pt x="11619" y="16542"/>
                </a:lnTo>
                <a:cubicBezTo>
                  <a:pt x="11649" y="16518"/>
                  <a:pt x="11656" y="16471"/>
                  <a:pt x="11652" y="16321"/>
                </a:cubicBezTo>
                <a:cubicBezTo>
                  <a:pt x="11648" y="16174"/>
                  <a:pt x="11637" y="16127"/>
                  <a:pt x="11601" y="16110"/>
                </a:cubicBezTo>
                <a:cubicBezTo>
                  <a:pt x="11558" y="16088"/>
                  <a:pt x="11556" y="16100"/>
                  <a:pt x="11556" y="16405"/>
                </a:cubicBezTo>
                <a:cubicBezTo>
                  <a:pt x="11556" y="16594"/>
                  <a:pt x="11548" y="16734"/>
                  <a:pt x="11535" y="16752"/>
                </a:cubicBezTo>
                <a:cubicBezTo>
                  <a:pt x="11512" y="16785"/>
                  <a:pt x="11546" y="16963"/>
                  <a:pt x="11589" y="17036"/>
                </a:cubicBezTo>
                <a:cubicBezTo>
                  <a:pt x="11609" y="17069"/>
                  <a:pt x="11608" y="17078"/>
                  <a:pt x="11586" y="17083"/>
                </a:cubicBezTo>
                <a:cubicBezTo>
                  <a:pt x="11562" y="17088"/>
                  <a:pt x="11559" y="17183"/>
                  <a:pt x="11560" y="17798"/>
                </a:cubicBezTo>
                <a:lnTo>
                  <a:pt x="11561" y="18506"/>
                </a:lnTo>
                <a:lnTo>
                  <a:pt x="11616" y="18506"/>
                </a:lnTo>
                <a:cubicBezTo>
                  <a:pt x="11646" y="18506"/>
                  <a:pt x="11672" y="18474"/>
                  <a:pt x="11672" y="18435"/>
                </a:cubicBezTo>
                <a:cubicBezTo>
                  <a:pt x="11672" y="18396"/>
                  <a:pt x="11665" y="18365"/>
                  <a:pt x="11657" y="18365"/>
                </a:cubicBezTo>
                <a:cubicBezTo>
                  <a:pt x="11649" y="18365"/>
                  <a:pt x="11645" y="18221"/>
                  <a:pt x="11648" y="18046"/>
                </a:cubicBezTo>
                <a:cubicBezTo>
                  <a:pt x="11652" y="17761"/>
                  <a:pt x="11649" y="17725"/>
                  <a:pt x="11617" y="17716"/>
                </a:cubicBezTo>
                <a:cubicBezTo>
                  <a:pt x="11581" y="17707"/>
                  <a:pt x="11581" y="17706"/>
                  <a:pt x="11618" y="17676"/>
                </a:cubicBezTo>
                <a:cubicBezTo>
                  <a:pt x="11639" y="17659"/>
                  <a:pt x="11651" y="17616"/>
                  <a:pt x="11646" y="17580"/>
                </a:cubicBezTo>
                <a:cubicBezTo>
                  <a:pt x="11641" y="17544"/>
                  <a:pt x="11645" y="17514"/>
                  <a:pt x="11654" y="17514"/>
                </a:cubicBezTo>
                <a:cubicBezTo>
                  <a:pt x="11664" y="17514"/>
                  <a:pt x="11672" y="17443"/>
                  <a:pt x="11672" y="17355"/>
                </a:cubicBezTo>
                <a:lnTo>
                  <a:pt x="11674" y="17195"/>
                </a:lnTo>
                <a:lnTo>
                  <a:pt x="11689" y="17359"/>
                </a:lnTo>
                <a:cubicBezTo>
                  <a:pt x="11711" y="17598"/>
                  <a:pt x="11777" y="17546"/>
                  <a:pt x="11784" y="17284"/>
                </a:cubicBezTo>
                <a:cubicBezTo>
                  <a:pt x="11788" y="17123"/>
                  <a:pt x="11783" y="17087"/>
                  <a:pt x="11751" y="17080"/>
                </a:cubicBezTo>
                <a:lnTo>
                  <a:pt x="11713" y="17069"/>
                </a:lnTo>
                <a:lnTo>
                  <a:pt x="11750" y="17039"/>
                </a:lnTo>
                <a:cubicBezTo>
                  <a:pt x="11778" y="17016"/>
                  <a:pt x="11787" y="16959"/>
                  <a:pt x="11787" y="16800"/>
                </a:cubicBezTo>
                <a:cubicBezTo>
                  <a:pt x="11787" y="16634"/>
                  <a:pt x="11780" y="16591"/>
                  <a:pt x="11750" y="16588"/>
                </a:cubicBezTo>
                <a:lnTo>
                  <a:pt x="11713" y="16584"/>
                </a:lnTo>
                <a:lnTo>
                  <a:pt x="11751" y="16518"/>
                </a:lnTo>
                <a:cubicBezTo>
                  <a:pt x="11780" y="16467"/>
                  <a:pt x="11788" y="16406"/>
                  <a:pt x="11784" y="16256"/>
                </a:cubicBezTo>
                <a:cubicBezTo>
                  <a:pt x="11780" y="16103"/>
                  <a:pt x="11769" y="16056"/>
                  <a:pt x="11734" y="16038"/>
                </a:cubicBezTo>
                <a:cubicBezTo>
                  <a:pt x="11724" y="16033"/>
                  <a:pt x="11716" y="16031"/>
                  <a:pt x="11710" y="16033"/>
                </a:cubicBezTo>
                <a:close/>
                <a:moveTo>
                  <a:pt x="17412" y="16033"/>
                </a:moveTo>
                <a:cubicBezTo>
                  <a:pt x="17406" y="16031"/>
                  <a:pt x="17398" y="16033"/>
                  <a:pt x="17388" y="16038"/>
                </a:cubicBezTo>
                <a:lnTo>
                  <a:pt x="17342" y="16061"/>
                </a:lnTo>
                <a:lnTo>
                  <a:pt x="17340" y="16828"/>
                </a:lnTo>
                <a:cubicBezTo>
                  <a:pt x="17338" y="17553"/>
                  <a:pt x="17339" y="17597"/>
                  <a:pt x="17373" y="17652"/>
                </a:cubicBezTo>
                <a:cubicBezTo>
                  <a:pt x="17392" y="17683"/>
                  <a:pt x="17414" y="17696"/>
                  <a:pt x="17420" y="17680"/>
                </a:cubicBezTo>
                <a:cubicBezTo>
                  <a:pt x="17427" y="17663"/>
                  <a:pt x="17432" y="17395"/>
                  <a:pt x="17431" y="17085"/>
                </a:cubicBezTo>
                <a:cubicBezTo>
                  <a:pt x="17430" y="16557"/>
                  <a:pt x="17428" y="16522"/>
                  <a:pt x="17395" y="16513"/>
                </a:cubicBezTo>
                <a:cubicBezTo>
                  <a:pt x="17359" y="16503"/>
                  <a:pt x="17359" y="16501"/>
                  <a:pt x="17396" y="16471"/>
                </a:cubicBezTo>
                <a:cubicBezTo>
                  <a:pt x="17425" y="16447"/>
                  <a:pt x="17433" y="16392"/>
                  <a:pt x="17433" y="16228"/>
                </a:cubicBezTo>
                <a:cubicBezTo>
                  <a:pt x="17433" y="16086"/>
                  <a:pt x="17431" y="16039"/>
                  <a:pt x="17412" y="16033"/>
                </a:cubicBezTo>
                <a:close/>
                <a:moveTo>
                  <a:pt x="13240" y="16035"/>
                </a:moveTo>
                <a:lnTo>
                  <a:pt x="13242" y="16650"/>
                </a:lnTo>
                <a:cubicBezTo>
                  <a:pt x="13244" y="16989"/>
                  <a:pt x="13248" y="17292"/>
                  <a:pt x="13252" y="17324"/>
                </a:cubicBezTo>
                <a:cubicBezTo>
                  <a:pt x="13256" y="17355"/>
                  <a:pt x="13276" y="17371"/>
                  <a:pt x="13295" y="17359"/>
                </a:cubicBezTo>
                <a:cubicBezTo>
                  <a:pt x="13323" y="17341"/>
                  <a:pt x="13331" y="17284"/>
                  <a:pt x="13333" y="17090"/>
                </a:cubicBezTo>
                <a:cubicBezTo>
                  <a:pt x="13335" y="16954"/>
                  <a:pt x="13328" y="16819"/>
                  <a:pt x="13317" y="16790"/>
                </a:cubicBezTo>
                <a:cubicBezTo>
                  <a:pt x="13303" y="16752"/>
                  <a:pt x="13303" y="16737"/>
                  <a:pt x="13317" y="16736"/>
                </a:cubicBezTo>
                <a:cubicBezTo>
                  <a:pt x="13329" y="16735"/>
                  <a:pt x="13334" y="16609"/>
                  <a:pt x="13333" y="16399"/>
                </a:cubicBezTo>
                <a:cubicBezTo>
                  <a:pt x="13331" y="16088"/>
                  <a:pt x="13328" y="16063"/>
                  <a:pt x="13285" y="16049"/>
                </a:cubicBezTo>
                <a:lnTo>
                  <a:pt x="13240" y="16035"/>
                </a:lnTo>
                <a:close/>
                <a:moveTo>
                  <a:pt x="15935" y="16035"/>
                </a:moveTo>
                <a:lnTo>
                  <a:pt x="15933" y="17027"/>
                </a:lnTo>
                <a:cubicBezTo>
                  <a:pt x="15931" y="17573"/>
                  <a:pt x="15935" y="18049"/>
                  <a:pt x="15940" y="18086"/>
                </a:cubicBezTo>
                <a:cubicBezTo>
                  <a:pt x="15964" y="18253"/>
                  <a:pt x="16030" y="18082"/>
                  <a:pt x="16030" y="17854"/>
                </a:cubicBezTo>
                <a:cubicBezTo>
                  <a:pt x="16030" y="17770"/>
                  <a:pt x="16017" y="17724"/>
                  <a:pt x="15993" y="17721"/>
                </a:cubicBezTo>
                <a:lnTo>
                  <a:pt x="15956" y="17718"/>
                </a:lnTo>
                <a:lnTo>
                  <a:pt x="15995" y="17650"/>
                </a:lnTo>
                <a:cubicBezTo>
                  <a:pt x="16023" y="17602"/>
                  <a:pt x="16031" y="17544"/>
                  <a:pt x="16025" y="17442"/>
                </a:cubicBezTo>
                <a:cubicBezTo>
                  <a:pt x="16020" y="17365"/>
                  <a:pt x="16023" y="17301"/>
                  <a:pt x="16031" y="17301"/>
                </a:cubicBezTo>
                <a:cubicBezTo>
                  <a:pt x="16040" y="17301"/>
                  <a:pt x="16046" y="17253"/>
                  <a:pt x="16046" y="17195"/>
                </a:cubicBezTo>
                <a:cubicBezTo>
                  <a:pt x="16046" y="17136"/>
                  <a:pt x="16034" y="17088"/>
                  <a:pt x="16020" y="17088"/>
                </a:cubicBezTo>
                <a:cubicBezTo>
                  <a:pt x="16000" y="17088"/>
                  <a:pt x="15998" y="17063"/>
                  <a:pt x="16010" y="16999"/>
                </a:cubicBezTo>
                <a:cubicBezTo>
                  <a:pt x="16019" y="16951"/>
                  <a:pt x="16026" y="16824"/>
                  <a:pt x="16026" y="16717"/>
                </a:cubicBezTo>
                <a:cubicBezTo>
                  <a:pt x="16026" y="16569"/>
                  <a:pt x="16017" y="16520"/>
                  <a:pt x="15991" y="16513"/>
                </a:cubicBezTo>
                <a:cubicBezTo>
                  <a:pt x="15958" y="16504"/>
                  <a:pt x="15958" y="16500"/>
                  <a:pt x="15994" y="16471"/>
                </a:cubicBezTo>
                <a:cubicBezTo>
                  <a:pt x="16024" y="16446"/>
                  <a:pt x="16031" y="16400"/>
                  <a:pt x="16027" y="16251"/>
                </a:cubicBezTo>
                <a:cubicBezTo>
                  <a:pt x="16023" y="16105"/>
                  <a:pt x="16012" y="16059"/>
                  <a:pt x="15978" y="16049"/>
                </a:cubicBezTo>
                <a:lnTo>
                  <a:pt x="15935" y="16035"/>
                </a:lnTo>
                <a:close/>
                <a:moveTo>
                  <a:pt x="16924" y="16035"/>
                </a:moveTo>
                <a:lnTo>
                  <a:pt x="16918" y="16792"/>
                </a:lnTo>
                <a:cubicBezTo>
                  <a:pt x="16915" y="17208"/>
                  <a:pt x="16915" y="17604"/>
                  <a:pt x="16919" y="17673"/>
                </a:cubicBezTo>
                <a:cubicBezTo>
                  <a:pt x="16923" y="17756"/>
                  <a:pt x="16941" y="17798"/>
                  <a:pt x="16973" y="17798"/>
                </a:cubicBezTo>
                <a:cubicBezTo>
                  <a:pt x="17018" y="17798"/>
                  <a:pt x="17020" y="17783"/>
                  <a:pt x="17020" y="17479"/>
                </a:cubicBezTo>
                <a:cubicBezTo>
                  <a:pt x="17020" y="17274"/>
                  <a:pt x="17013" y="17158"/>
                  <a:pt x="17000" y="17155"/>
                </a:cubicBezTo>
                <a:cubicBezTo>
                  <a:pt x="16983" y="17150"/>
                  <a:pt x="16983" y="17141"/>
                  <a:pt x="17000" y="17113"/>
                </a:cubicBezTo>
                <a:cubicBezTo>
                  <a:pt x="17031" y="17058"/>
                  <a:pt x="17025" y="16806"/>
                  <a:pt x="16992" y="16797"/>
                </a:cubicBezTo>
                <a:cubicBezTo>
                  <a:pt x="16964" y="16789"/>
                  <a:pt x="16964" y="16788"/>
                  <a:pt x="16992" y="16757"/>
                </a:cubicBezTo>
                <a:cubicBezTo>
                  <a:pt x="17025" y="16720"/>
                  <a:pt x="17031" y="16593"/>
                  <a:pt x="17000" y="16591"/>
                </a:cubicBezTo>
                <a:cubicBezTo>
                  <a:pt x="16985" y="16590"/>
                  <a:pt x="16985" y="16575"/>
                  <a:pt x="16998" y="16539"/>
                </a:cubicBezTo>
                <a:cubicBezTo>
                  <a:pt x="17008" y="16510"/>
                  <a:pt x="17015" y="16392"/>
                  <a:pt x="17014" y="16275"/>
                </a:cubicBezTo>
                <a:cubicBezTo>
                  <a:pt x="17013" y="16100"/>
                  <a:pt x="17005" y="16061"/>
                  <a:pt x="16968" y="16049"/>
                </a:cubicBezTo>
                <a:lnTo>
                  <a:pt x="16924" y="16035"/>
                </a:lnTo>
                <a:close/>
                <a:moveTo>
                  <a:pt x="1805" y="16036"/>
                </a:moveTo>
                <a:lnTo>
                  <a:pt x="1803" y="16893"/>
                </a:lnTo>
                <a:cubicBezTo>
                  <a:pt x="1801" y="17364"/>
                  <a:pt x="1804" y="17777"/>
                  <a:pt x="1809" y="17810"/>
                </a:cubicBezTo>
                <a:cubicBezTo>
                  <a:pt x="1814" y="17843"/>
                  <a:pt x="1840" y="17863"/>
                  <a:pt x="1868" y="17854"/>
                </a:cubicBezTo>
                <a:cubicBezTo>
                  <a:pt x="1914" y="17839"/>
                  <a:pt x="1917" y="17821"/>
                  <a:pt x="1907" y="17622"/>
                </a:cubicBezTo>
                <a:cubicBezTo>
                  <a:pt x="1902" y="17504"/>
                  <a:pt x="1898" y="17327"/>
                  <a:pt x="1900" y="17230"/>
                </a:cubicBezTo>
                <a:cubicBezTo>
                  <a:pt x="1901" y="17132"/>
                  <a:pt x="1901" y="16990"/>
                  <a:pt x="1900" y="16912"/>
                </a:cubicBezTo>
                <a:cubicBezTo>
                  <a:pt x="1890" y="16014"/>
                  <a:pt x="1892" y="16066"/>
                  <a:pt x="1847" y="16050"/>
                </a:cubicBezTo>
                <a:lnTo>
                  <a:pt x="1805" y="16036"/>
                </a:lnTo>
                <a:close/>
                <a:moveTo>
                  <a:pt x="13995" y="16038"/>
                </a:moveTo>
                <a:cubicBezTo>
                  <a:pt x="13959" y="16020"/>
                  <a:pt x="13950" y="16044"/>
                  <a:pt x="13950" y="16162"/>
                </a:cubicBezTo>
                <a:cubicBezTo>
                  <a:pt x="13950" y="16243"/>
                  <a:pt x="13942" y="16309"/>
                  <a:pt x="13933" y="16309"/>
                </a:cubicBezTo>
                <a:cubicBezTo>
                  <a:pt x="13924" y="16309"/>
                  <a:pt x="13917" y="16341"/>
                  <a:pt x="13917" y="16380"/>
                </a:cubicBezTo>
                <a:cubicBezTo>
                  <a:pt x="13917" y="16419"/>
                  <a:pt x="13926" y="16450"/>
                  <a:pt x="13937" y="16450"/>
                </a:cubicBezTo>
                <a:cubicBezTo>
                  <a:pt x="13953" y="16450"/>
                  <a:pt x="13957" y="16625"/>
                  <a:pt x="13954" y="17137"/>
                </a:cubicBezTo>
                <a:cubicBezTo>
                  <a:pt x="13951" y="17627"/>
                  <a:pt x="13955" y="17840"/>
                  <a:pt x="13970" y="17880"/>
                </a:cubicBezTo>
                <a:cubicBezTo>
                  <a:pt x="13982" y="17911"/>
                  <a:pt x="13996" y="17937"/>
                  <a:pt x="14001" y="17938"/>
                </a:cubicBezTo>
                <a:cubicBezTo>
                  <a:pt x="14024" y="17940"/>
                  <a:pt x="14045" y="17753"/>
                  <a:pt x="14041" y="17585"/>
                </a:cubicBezTo>
                <a:cubicBezTo>
                  <a:pt x="14038" y="17488"/>
                  <a:pt x="14035" y="17352"/>
                  <a:pt x="14034" y="17284"/>
                </a:cubicBezTo>
                <a:cubicBezTo>
                  <a:pt x="14033" y="17215"/>
                  <a:pt x="14019" y="17156"/>
                  <a:pt x="14003" y="17151"/>
                </a:cubicBezTo>
                <a:cubicBezTo>
                  <a:pt x="13976" y="17143"/>
                  <a:pt x="13976" y="17142"/>
                  <a:pt x="14003" y="17111"/>
                </a:cubicBezTo>
                <a:cubicBezTo>
                  <a:pt x="14032" y="17078"/>
                  <a:pt x="14034" y="17050"/>
                  <a:pt x="14038" y="16380"/>
                </a:cubicBezTo>
                <a:cubicBezTo>
                  <a:pt x="14040" y="16082"/>
                  <a:pt x="14038" y="16059"/>
                  <a:pt x="13995" y="16038"/>
                </a:cubicBezTo>
                <a:close/>
                <a:moveTo>
                  <a:pt x="7214" y="16042"/>
                </a:moveTo>
                <a:cubicBezTo>
                  <a:pt x="7169" y="16047"/>
                  <a:pt x="7164" y="16069"/>
                  <a:pt x="7164" y="16284"/>
                </a:cubicBezTo>
                <a:cubicBezTo>
                  <a:pt x="7164" y="16424"/>
                  <a:pt x="7173" y="16523"/>
                  <a:pt x="7185" y="16527"/>
                </a:cubicBezTo>
                <a:cubicBezTo>
                  <a:pt x="7202" y="16531"/>
                  <a:pt x="7202" y="16540"/>
                  <a:pt x="7185" y="16568"/>
                </a:cubicBezTo>
                <a:cubicBezTo>
                  <a:pt x="7174" y="16588"/>
                  <a:pt x="7164" y="16711"/>
                  <a:pt x="7164" y="16841"/>
                </a:cubicBezTo>
                <a:cubicBezTo>
                  <a:pt x="7164" y="16970"/>
                  <a:pt x="7174" y="17093"/>
                  <a:pt x="7185" y="17113"/>
                </a:cubicBezTo>
                <a:cubicBezTo>
                  <a:pt x="7238" y="17206"/>
                  <a:pt x="7256" y="17122"/>
                  <a:pt x="7261" y="16752"/>
                </a:cubicBezTo>
                <a:cubicBezTo>
                  <a:pt x="7265" y="16407"/>
                  <a:pt x="7263" y="16379"/>
                  <a:pt x="7227" y="16370"/>
                </a:cubicBezTo>
                <a:lnTo>
                  <a:pt x="7189" y="16361"/>
                </a:lnTo>
                <a:lnTo>
                  <a:pt x="7226" y="16330"/>
                </a:lnTo>
                <a:cubicBezTo>
                  <a:pt x="7249" y="16311"/>
                  <a:pt x="7264" y="16248"/>
                  <a:pt x="7264" y="16167"/>
                </a:cubicBezTo>
                <a:cubicBezTo>
                  <a:pt x="7264" y="16066"/>
                  <a:pt x="7252" y="16037"/>
                  <a:pt x="7214" y="16042"/>
                </a:cubicBezTo>
                <a:close/>
                <a:moveTo>
                  <a:pt x="12697" y="16045"/>
                </a:moveTo>
                <a:cubicBezTo>
                  <a:pt x="12678" y="16056"/>
                  <a:pt x="12679" y="16125"/>
                  <a:pt x="12684" y="16387"/>
                </a:cubicBezTo>
                <a:cubicBezTo>
                  <a:pt x="12690" y="16644"/>
                  <a:pt x="12684" y="16769"/>
                  <a:pt x="12666" y="16849"/>
                </a:cubicBezTo>
                <a:cubicBezTo>
                  <a:pt x="12650" y="16916"/>
                  <a:pt x="12647" y="16978"/>
                  <a:pt x="12656" y="17006"/>
                </a:cubicBezTo>
                <a:cubicBezTo>
                  <a:pt x="12684" y="17087"/>
                  <a:pt x="12693" y="17280"/>
                  <a:pt x="12673" y="17373"/>
                </a:cubicBezTo>
                <a:cubicBezTo>
                  <a:pt x="12661" y="17428"/>
                  <a:pt x="12660" y="17471"/>
                  <a:pt x="12670" y="17488"/>
                </a:cubicBezTo>
                <a:cubicBezTo>
                  <a:pt x="12679" y="17502"/>
                  <a:pt x="12686" y="17683"/>
                  <a:pt x="12684" y="17891"/>
                </a:cubicBezTo>
                <a:cubicBezTo>
                  <a:pt x="12681" y="18266"/>
                  <a:pt x="12681" y="18267"/>
                  <a:pt x="12727" y="18238"/>
                </a:cubicBezTo>
                <a:lnTo>
                  <a:pt x="12774" y="18208"/>
                </a:lnTo>
                <a:lnTo>
                  <a:pt x="12774" y="17542"/>
                </a:lnTo>
                <a:cubicBezTo>
                  <a:pt x="12774" y="16913"/>
                  <a:pt x="12771" y="16876"/>
                  <a:pt x="12738" y="16867"/>
                </a:cubicBezTo>
                <a:lnTo>
                  <a:pt x="12703" y="16856"/>
                </a:lnTo>
                <a:lnTo>
                  <a:pt x="12739" y="16827"/>
                </a:lnTo>
                <a:cubicBezTo>
                  <a:pt x="12770" y="16800"/>
                  <a:pt x="12774" y="16753"/>
                  <a:pt x="12772" y="16431"/>
                </a:cubicBezTo>
                <a:cubicBezTo>
                  <a:pt x="12769" y="16083"/>
                  <a:pt x="12767" y="16063"/>
                  <a:pt x="12723" y="16049"/>
                </a:cubicBezTo>
                <a:cubicBezTo>
                  <a:pt x="12712" y="16045"/>
                  <a:pt x="12703" y="16042"/>
                  <a:pt x="12697" y="16045"/>
                </a:cubicBezTo>
                <a:close/>
                <a:moveTo>
                  <a:pt x="1257" y="16047"/>
                </a:moveTo>
                <a:cubicBezTo>
                  <a:pt x="1238" y="16058"/>
                  <a:pt x="1238" y="16120"/>
                  <a:pt x="1242" y="16349"/>
                </a:cubicBezTo>
                <a:cubicBezTo>
                  <a:pt x="1246" y="16573"/>
                  <a:pt x="1242" y="16663"/>
                  <a:pt x="1227" y="16663"/>
                </a:cubicBezTo>
                <a:cubicBezTo>
                  <a:pt x="1202" y="16663"/>
                  <a:pt x="1197" y="16781"/>
                  <a:pt x="1221" y="16816"/>
                </a:cubicBezTo>
                <a:cubicBezTo>
                  <a:pt x="1240" y="16846"/>
                  <a:pt x="1254" y="17584"/>
                  <a:pt x="1237" y="17727"/>
                </a:cubicBezTo>
                <a:cubicBezTo>
                  <a:pt x="1230" y="17785"/>
                  <a:pt x="1230" y="17960"/>
                  <a:pt x="1236" y="18116"/>
                </a:cubicBezTo>
                <a:cubicBezTo>
                  <a:pt x="1242" y="18271"/>
                  <a:pt x="1242" y="18544"/>
                  <a:pt x="1236" y="18719"/>
                </a:cubicBezTo>
                <a:cubicBezTo>
                  <a:pt x="1229" y="18894"/>
                  <a:pt x="1228" y="19109"/>
                  <a:pt x="1233" y="19197"/>
                </a:cubicBezTo>
                <a:cubicBezTo>
                  <a:pt x="1239" y="19315"/>
                  <a:pt x="1253" y="19357"/>
                  <a:pt x="1287" y="19357"/>
                </a:cubicBezTo>
                <a:cubicBezTo>
                  <a:pt x="1333" y="19357"/>
                  <a:pt x="1333" y="19355"/>
                  <a:pt x="1333" y="18860"/>
                </a:cubicBezTo>
                <a:cubicBezTo>
                  <a:pt x="1334" y="18447"/>
                  <a:pt x="1329" y="18363"/>
                  <a:pt x="1307" y="18356"/>
                </a:cubicBezTo>
                <a:cubicBezTo>
                  <a:pt x="1282" y="18349"/>
                  <a:pt x="1282" y="18345"/>
                  <a:pt x="1305" y="18318"/>
                </a:cubicBezTo>
                <a:cubicBezTo>
                  <a:pt x="1327" y="18293"/>
                  <a:pt x="1332" y="18174"/>
                  <a:pt x="1333" y="17688"/>
                </a:cubicBezTo>
                <a:cubicBezTo>
                  <a:pt x="1335" y="17121"/>
                  <a:pt x="1333" y="17089"/>
                  <a:pt x="1298" y="17080"/>
                </a:cubicBezTo>
                <a:cubicBezTo>
                  <a:pt x="1263" y="17070"/>
                  <a:pt x="1263" y="17070"/>
                  <a:pt x="1300" y="17039"/>
                </a:cubicBezTo>
                <a:cubicBezTo>
                  <a:pt x="1320" y="17022"/>
                  <a:pt x="1337" y="16978"/>
                  <a:pt x="1337" y="16942"/>
                </a:cubicBezTo>
                <a:cubicBezTo>
                  <a:pt x="1337" y="16905"/>
                  <a:pt x="1320" y="16872"/>
                  <a:pt x="1300" y="16867"/>
                </a:cubicBezTo>
                <a:cubicBezTo>
                  <a:pt x="1263" y="16857"/>
                  <a:pt x="1264" y="16856"/>
                  <a:pt x="1298" y="16827"/>
                </a:cubicBezTo>
                <a:cubicBezTo>
                  <a:pt x="1329" y="16800"/>
                  <a:pt x="1333" y="16753"/>
                  <a:pt x="1331" y="16431"/>
                </a:cubicBezTo>
                <a:cubicBezTo>
                  <a:pt x="1329" y="16084"/>
                  <a:pt x="1326" y="16063"/>
                  <a:pt x="1283" y="16049"/>
                </a:cubicBezTo>
                <a:cubicBezTo>
                  <a:pt x="1272" y="16045"/>
                  <a:pt x="1263" y="16043"/>
                  <a:pt x="1257" y="16047"/>
                </a:cubicBezTo>
                <a:close/>
                <a:moveTo>
                  <a:pt x="5072" y="16047"/>
                </a:moveTo>
                <a:cubicBezTo>
                  <a:pt x="5053" y="16059"/>
                  <a:pt x="5053" y="16127"/>
                  <a:pt x="5054" y="16366"/>
                </a:cubicBezTo>
                <a:cubicBezTo>
                  <a:pt x="5057" y="17303"/>
                  <a:pt x="5051" y="17614"/>
                  <a:pt x="5031" y="17528"/>
                </a:cubicBezTo>
                <a:cubicBezTo>
                  <a:pt x="5018" y="17471"/>
                  <a:pt x="5012" y="17215"/>
                  <a:pt x="5014" y="16771"/>
                </a:cubicBezTo>
                <a:lnTo>
                  <a:pt x="5017" y="16098"/>
                </a:lnTo>
                <a:lnTo>
                  <a:pt x="4972" y="16113"/>
                </a:lnTo>
                <a:cubicBezTo>
                  <a:pt x="4920" y="16130"/>
                  <a:pt x="4866" y="16315"/>
                  <a:pt x="4899" y="16363"/>
                </a:cubicBezTo>
                <a:cubicBezTo>
                  <a:pt x="4925" y="16400"/>
                  <a:pt x="4926" y="16642"/>
                  <a:pt x="4900" y="16678"/>
                </a:cubicBezTo>
                <a:cubicBezTo>
                  <a:pt x="4886" y="16699"/>
                  <a:pt x="4887" y="16790"/>
                  <a:pt x="4905" y="17022"/>
                </a:cubicBezTo>
                <a:cubicBezTo>
                  <a:pt x="4930" y="17350"/>
                  <a:pt x="4928" y="17655"/>
                  <a:pt x="4902" y="17655"/>
                </a:cubicBezTo>
                <a:cubicBezTo>
                  <a:pt x="4893" y="17655"/>
                  <a:pt x="4886" y="17720"/>
                  <a:pt x="4886" y="17798"/>
                </a:cubicBezTo>
                <a:cubicBezTo>
                  <a:pt x="4886" y="17917"/>
                  <a:pt x="4897" y="17939"/>
                  <a:pt x="4954" y="17939"/>
                </a:cubicBezTo>
                <a:cubicBezTo>
                  <a:pt x="5014" y="17939"/>
                  <a:pt x="5021" y="17923"/>
                  <a:pt x="5013" y="17798"/>
                </a:cubicBezTo>
                <a:cubicBezTo>
                  <a:pt x="5001" y="17599"/>
                  <a:pt x="5033" y="17620"/>
                  <a:pt x="5051" y="17824"/>
                </a:cubicBezTo>
                <a:cubicBezTo>
                  <a:pt x="5061" y="17939"/>
                  <a:pt x="5079" y="17992"/>
                  <a:pt x="5106" y="17992"/>
                </a:cubicBezTo>
                <a:cubicBezTo>
                  <a:pt x="5146" y="17992"/>
                  <a:pt x="5147" y="17977"/>
                  <a:pt x="5149" y="17434"/>
                </a:cubicBezTo>
                <a:cubicBezTo>
                  <a:pt x="5151" y="16902"/>
                  <a:pt x="5149" y="16876"/>
                  <a:pt x="5114" y="16867"/>
                </a:cubicBezTo>
                <a:lnTo>
                  <a:pt x="5076" y="16856"/>
                </a:lnTo>
                <a:lnTo>
                  <a:pt x="5114" y="16827"/>
                </a:lnTo>
                <a:cubicBezTo>
                  <a:pt x="5134" y="16810"/>
                  <a:pt x="5147" y="16765"/>
                  <a:pt x="5142" y="16729"/>
                </a:cubicBezTo>
                <a:cubicBezTo>
                  <a:pt x="5136" y="16693"/>
                  <a:pt x="5141" y="16663"/>
                  <a:pt x="5151" y="16663"/>
                </a:cubicBezTo>
                <a:cubicBezTo>
                  <a:pt x="5163" y="16663"/>
                  <a:pt x="5166" y="16615"/>
                  <a:pt x="5159" y="16539"/>
                </a:cubicBezTo>
                <a:cubicBezTo>
                  <a:pt x="5152" y="16471"/>
                  <a:pt x="5146" y="16335"/>
                  <a:pt x="5144" y="16239"/>
                </a:cubicBezTo>
                <a:cubicBezTo>
                  <a:pt x="5143" y="16101"/>
                  <a:pt x="5133" y="16060"/>
                  <a:pt x="5097" y="16049"/>
                </a:cubicBezTo>
                <a:cubicBezTo>
                  <a:pt x="5087" y="16045"/>
                  <a:pt x="5078" y="16043"/>
                  <a:pt x="5072" y="16047"/>
                </a:cubicBezTo>
                <a:close/>
                <a:moveTo>
                  <a:pt x="2812" y="16049"/>
                </a:moveTo>
                <a:cubicBezTo>
                  <a:pt x="2794" y="16066"/>
                  <a:pt x="2794" y="16155"/>
                  <a:pt x="2794" y="16492"/>
                </a:cubicBezTo>
                <a:cubicBezTo>
                  <a:pt x="2794" y="16785"/>
                  <a:pt x="2800" y="16948"/>
                  <a:pt x="2812" y="16949"/>
                </a:cubicBezTo>
                <a:cubicBezTo>
                  <a:pt x="2826" y="16949"/>
                  <a:pt x="2826" y="16964"/>
                  <a:pt x="2813" y="17001"/>
                </a:cubicBezTo>
                <a:cubicBezTo>
                  <a:pt x="2791" y="17064"/>
                  <a:pt x="2767" y="17442"/>
                  <a:pt x="2785" y="17442"/>
                </a:cubicBezTo>
                <a:cubicBezTo>
                  <a:pt x="2801" y="17442"/>
                  <a:pt x="2799" y="17955"/>
                  <a:pt x="2783" y="18274"/>
                </a:cubicBezTo>
                <a:cubicBezTo>
                  <a:pt x="2776" y="18400"/>
                  <a:pt x="2776" y="18536"/>
                  <a:pt x="2781" y="18576"/>
                </a:cubicBezTo>
                <a:cubicBezTo>
                  <a:pt x="2787" y="18616"/>
                  <a:pt x="2813" y="18648"/>
                  <a:pt x="2840" y="18648"/>
                </a:cubicBezTo>
                <a:cubicBezTo>
                  <a:pt x="2888" y="18648"/>
                  <a:pt x="2889" y="18643"/>
                  <a:pt x="2889" y="18259"/>
                </a:cubicBezTo>
                <a:cubicBezTo>
                  <a:pt x="2889" y="17904"/>
                  <a:pt x="2885" y="17868"/>
                  <a:pt x="2852" y="17859"/>
                </a:cubicBezTo>
                <a:lnTo>
                  <a:pt x="2815" y="17849"/>
                </a:lnTo>
                <a:lnTo>
                  <a:pt x="2852" y="17819"/>
                </a:lnTo>
                <a:cubicBezTo>
                  <a:pt x="2872" y="17802"/>
                  <a:pt x="2889" y="17758"/>
                  <a:pt x="2889" y="17721"/>
                </a:cubicBezTo>
                <a:cubicBezTo>
                  <a:pt x="2889" y="17685"/>
                  <a:pt x="2872" y="17652"/>
                  <a:pt x="2852" y="17646"/>
                </a:cubicBezTo>
                <a:lnTo>
                  <a:pt x="2815" y="17636"/>
                </a:lnTo>
                <a:lnTo>
                  <a:pt x="2852" y="17606"/>
                </a:lnTo>
                <a:cubicBezTo>
                  <a:pt x="2883" y="17580"/>
                  <a:pt x="2889" y="17530"/>
                  <a:pt x="2889" y="17261"/>
                </a:cubicBezTo>
                <a:cubicBezTo>
                  <a:pt x="2889" y="17088"/>
                  <a:pt x="2896" y="16947"/>
                  <a:pt x="2905" y="16947"/>
                </a:cubicBezTo>
                <a:cubicBezTo>
                  <a:pt x="2929" y="16947"/>
                  <a:pt x="2926" y="16753"/>
                  <a:pt x="2901" y="16685"/>
                </a:cubicBezTo>
                <a:cubicBezTo>
                  <a:pt x="2890" y="16654"/>
                  <a:pt x="2880" y="16500"/>
                  <a:pt x="2880" y="16345"/>
                </a:cubicBezTo>
                <a:cubicBezTo>
                  <a:pt x="2880" y="16091"/>
                  <a:pt x="2876" y="16062"/>
                  <a:pt x="2837" y="16049"/>
                </a:cubicBezTo>
                <a:cubicBezTo>
                  <a:pt x="2826" y="16045"/>
                  <a:pt x="2818" y="16043"/>
                  <a:pt x="2812" y="16049"/>
                </a:cubicBezTo>
                <a:close/>
                <a:moveTo>
                  <a:pt x="11455" y="16049"/>
                </a:moveTo>
                <a:cubicBezTo>
                  <a:pt x="11417" y="16037"/>
                  <a:pt x="11410" y="16067"/>
                  <a:pt x="11403" y="16260"/>
                </a:cubicBezTo>
                <a:cubicBezTo>
                  <a:pt x="11399" y="16384"/>
                  <a:pt x="11400" y="16494"/>
                  <a:pt x="11405" y="16504"/>
                </a:cubicBezTo>
                <a:cubicBezTo>
                  <a:pt x="11411" y="16514"/>
                  <a:pt x="11413" y="16665"/>
                  <a:pt x="11410" y="16841"/>
                </a:cubicBezTo>
                <a:cubicBezTo>
                  <a:pt x="11404" y="17155"/>
                  <a:pt x="11405" y="17160"/>
                  <a:pt x="11455" y="17160"/>
                </a:cubicBezTo>
                <a:cubicBezTo>
                  <a:pt x="11501" y="17160"/>
                  <a:pt x="11506" y="17137"/>
                  <a:pt x="11506" y="16947"/>
                </a:cubicBezTo>
                <a:cubicBezTo>
                  <a:pt x="11506" y="16777"/>
                  <a:pt x="11499" y="16731"/>
                  <a:pt x="11469" y="16724"/>
                </a:cubicBezTo>
                <a:lnTo>
                  <a:pt x="11432" y="16715"/>
                </a:lnTo>
                <a:lnTo>
                  <a:pt x="11470" y="16684"/>
                </a:lnTo>
                <a:cubicBezTo>
                  <a:pt x="11504" y="16656"/>
                  <a:pt x="11508" y="16617"/>
                  <a:pt x="11503" y="16357"/>
                </a:cubicBezTo>
                <a:cubicBezTo>
                  <a:pt x="11499" y="16096"/>
                  <a:pt x="11493" y="16061"/>
                  <a:pt x="11455" y="16049"/>
                </a:cubicBezTo>
                <a:close/>
                <a:moveTo>
                  <a:pt x="16112" y="16049"/>
                </a:moveTo>
                <a:cubicBezTo>
                  <a:pt x="16062" y="16049"/>
                  <a:pt x="16032" y="16227"/>
                  <a:pt x="16056" y="16392"/>
                </a:cubicBezTo>
                <a:cubicBezTo>
                  <a:pt x="16063" y="16439"/>
                  <a:pt x="16067" y="16726"/>
                  <a:pt x="16066" y="17031"/>
                </a:cubicBezTo>
                <a:lnTo>
                  <a:pt x="16063" y="17585"/>
                </a:lnTo>
                <a:lnTo>
                  <a:pt x="16113" y="17585"/>
                </a:lnTo>
                <a:cubicBezTo>
                  <a:pt x="16157" y="17585"/>
                  <a:pt x="16162" y="17561"/>
                  <a:pt x="16162" y="17373"/>
                </a:cubicBezTo>
                <a:cubicBezTo>
                  <a:pt x="16162" y="17202"/>
                  <a:pt x="16155" y="17157"/>
                  <a:pt x="16125" y="17149"/>
                </a:cubicBezTo>
                <a:cubicBezTo>
                  <a:pt x="16088" y="17140"/>
                  <a:pt x="16088" y="17141"/>
                  <a:pt x="16124" y="17111"/>
                </a:cubicBezTo>
                <a:cubicBezTo>
                  <a:pt x="16156" y="17083"/>
                  <a:pt x="16159" y="17037"/>
                  <a:pt x="16160" y="16565"/>
                </a:cubicBezTo>
                <a:lnTo>
                  <a:pt x="16161" y="16049"/>
                </a:lnTo>
                <a:lnTo>
                  <a:pt x="16112" y="16049"/>
                </a:lnTo>
                <a:close/>
                <a:moveTo>
                  <a:pt x="17530" y="16049"/>
                </a:moveTo>
                <a:cubicBezTo>
                  <a:pt x="17497" y="16049"/>
                  <a:pt x="17484" y="16079"/>
                  <a:pt x="17489" y="16139"/>
                </a:cubicBezTo>
                <a:cubicBezTo>
                  <a:pt x="17494" y="16189"/>
                  <a:pt x="17490" y="16240"/>
                  <a:pt x="17481" y="16253"/>
                </a:cubicBezTo>
                <a:cubicBezTo>
                  <a:pt x="17470" y="16269"/>
                  <a:pt x="17470" y="16340"/>
                  <a:pt x="17481" y="16469"/>
                </a:cubicBezTo>
                <a:cubicBezTo>
                  <a:pt x="17495" y="16626"/>
                  <a:pt x="17494" y="16663"/>
                  <a:pt x="17474" y="16663"/>
                </a:cubicBezTo>
                <a:cubicBezTo>
                  <a:pt x="17460" y="16663"/>
                  <a:pt x="17449" y="16695"/>
                  <a:pt x="17449" y="16734"/>
                </a:cubicBezTo>
                <a:cubicBezTo>
                  <a:pt x="17449" y="16773"/>
                  <a:pt x="17455" y="16806"/>
                  <a:pt x="17462" y="16806"/>
                </a:cubicBezTo>
                <a:cubicBezTo>
                  <a:pt x="17470" y="16806"/>
                  <a:pt x="17476" y="16861"/>
                  <a:pt x="17477" y="16930"/>
                </a:cubicBezTo>
                <a:cubicBezTo>
                  <a:pt x="17486" y="17809"/>
                  <a:pt x="17486" y="18073"/>
                  <a:pt x="17477" y="18136"/>
                </a:cubicBezTo>
                <a:cubicBezTo>
                  <a:pt x="17471" y="18178"/>
                  <a:pt x="17473" y="18294"/>
                  <a:pt x="17482" y="18395"/>
                </a:cubicBezTo>
                <a:cubicBezTo>
                  <a:pt x="17491" y="18495"/>
                  <a:pt x="17505" y="18578"/>
                  <a:pt x="17514" y="18578"/>
                </a:cubicBezTo>
                <a:cubicBezTo>
                  <a:pt x="17585" y="18578"/>
                  <a:pt x="17614" y="18160"/>
                  <a:pt x="17544" y="18142"/>
                </a:cubicBezTo>
                <a:lnTo>
                  <a:pt x="17508" y="18133"/>
                </a:lnTo>
                <a:lnTo>
                  <a:pt x="17546" y="18102"/>
                </a:lnTo>
                <a:cubicBezTo>
                  <a:pt x="17567" y="18084"/>
                  <a:pt x="17581" y="18032"/>
                  <a:pt x="17577" y="17986"/>
                </a:cubicBezTo>
                <a:cubicBezTo>
                  <a:pt x="17573" y="17941"/>
                  <a:pt x="17577" y="17826"/>
                  <a:pt x="17585" y="17732"/>
                </a:cubicBezTo>
                <a:cubicBezTo>
                  <a:pt x="17593" y="17637"/>
                  <a:pt x="17595" y="17511"/>
                  <a:pt x="17589" y="17449"/>
                </a:cubicBezTo>
                <a:cubicBezTo>
                  <a:pt x="17583" y="17388"/>
                  <a:pt x="17578" y="17046"/>
                  <a:pt x="17578" y="16692"/>
                </a:cubicBezTo>
                <a:lnTo>
                  <a:pt x="17578" y="16049"/>
                </a:lnTo>
                <a:lnTo>
                  <a:pt x="17530" y="16049"/>
                </a:lnTo>
                <a:close/>
                <a:moveTo>
                  <a:pt x="18066" y="16049"/>
                </a:moveTo>
                <a:cubicBezTo>
                  <a:pt x="18048" y="16058"/>
                  <a:pt x="18043" y="16103"/>
                  <a:pt x="18041" y="16225"/>
                </a:cubicBezTo>
                <a:cubicBezTo>
                  <a:pt x="18040" y="16330"/>
                  <a:pt x="18040" y="16463"/>
                  <a:pt x="18042" y="16521"/>
                </a:cubicBezTo>
                <a:cubicBezTo>
                  <a:pt x="18043" y="16580"/>
                  <a:pt x="18044" y="16852"/>
                  <a:pt x="18044" y="17125"/>
                </a:cubicBezTo>
                <a:cubicBezTo>
                  <a:pt x="18043" y="18211"/>
                  <a:pt x="18046" y="18602"/>
                  <a:pt x="18054" y="18663"/>
                </a:cubicBezTo>
                <a:cubicBezTo>
                  <a:pt x="18059" y="18698"/>
                  <a:pt x="18080" y="18717"/>
                  <a:pt x="18099" y="18705"/>
                </a:cubicBezTo>
                <a:cubicBezTo>
                  <a:pt x="18124" y="18690"/>
                  <a:pt x="18136" y="18625"/>
                  <a:pt x="18140" y="18489"/>
                </a:cubicBezTo>
                <a:cubicBezTo>
                  <a:pt x="18144" y="18328"/>
                  <a:pt x="18139" y="18291"/>
                  <a:pt x="18107" y="18283"/>
                </a:cubicBezTo>
                <a:lnTo>
                  <a:pt x="18069" y="18274"/>
                </a:lnTo>
                <a:lnTo>
                  <a:pt x="18106" y="18243"/>
                </a:lnTo>
                <a:cubicBezTo>
                  <a:pt x="18142" y="18213"/>
                  <a:pt x="18143" y="18186"/>
                  <a:pt x="18142" y="17474"/>
                </a:cubicBezTo>
                <a:cubicBezTo>
                  <a:pt x="18141" y="16768"/>
                  <a:pt x="18139" y="16733"/>
                  <a:pt x="18105" y="16724"/>
                </a:cubicBezTo>
                <a:cubicBezTo>
                  <a:pt x="18070" y="16714"/>
                  <a:pt x="18070" y="16714"/>
                  <a:pt x="18107" y="16684"/>
                </a:cubicBezTo>
                <a:cubicBezTo>
                  <a:pt x="18140" y="16656"/>
                  <a:pt x="18144" y="16617"/>
                  <a:pt x="18140" y="16357"/>
                </a:cubicBezTo>
                <a:cubicBezTo>
                  <a:pt x="18135" y="16093"/>
                  <a:pt x="18130" y="16062"/>
                  <a:pt x="18090" y="16049"/>
                </a:cubicBezTo>
                <a:cubicBezTo>
                  <a:pt x="18080" y="16046"/>
                  <a:pt x="18072" y="16045"/>
                  <a:pt x="18066" y="16049"/>
                </a:cubicBezTo>
                <a:close/>
                <a:moveTo>
                  <a:pt x="10486" y="16050"/>
                </a:moveTo>
                <a:cubicBezTo>
                  <a:pt x="10476" y="16037"/>
                  <a:pt x="10466" y="16038"/>
                  <a:pt x="10454" y="16054"/>
                </a:cubicBezTo>
                <a:cubicBezTo>
                  <a:pt x="10424" y="16095"/>
                  <a:pt x="10420" y="16155"/>
                  <a:pt x="10421" y="16560"/>
                </a:cubicBezTo>
                <a:cubicBezTo>
                  <a:pt x="10422" y="16812"/>
                  <a:pt x="10430" y="17018"/>
                  <a:pt x="10438" y="17018"/>
                </a:cubicBezTo>
                <a:cubicBezTo>
                  <a:pt x="10446" y="17018"/>
                  <a:pt x="10441" y="17067"/>
                  <a:pt x="10426" y="17128"/>
                </a:cubicBezTo>
                <a:cubicBezTo>
                  <a:pt x="10396" y="17259"/>
                  <a:pt x="10396" y="17245"/>
                  <a:pt x="10416" y="17465"/>
                </a:cubicBezTo>
                <a:cubicBezTo>
                  <a:pt x="10427" y="17588"/>
                  <a:pt x="10443" y="17638"/>
                  <a:pt x="10475" y="17638"/>
                </a:cubicBezTo>
                <a:lnTo>
                  <a:pt x="10518" y="17638"/>
                </a:lnTo>
                <a:lnTo>
                  <a:pt x="10513" y="17008"/>
                </a:lnTo>
                <a:cubicBezTo>
                  <a:pt x="10510" y="16662"/>
                  <a:pt x="10513" y="16380"/>
                  <a:pt x="10520" y="16380"/>
                </a:cubicBezTo>
                <a:cubicBezTo>
                  <a:pt x="10539" y="16380"/>
                  <a:pt x="10535" y="16279"/>
                  <a:pt x="10511" y="16136"/>
                </a:cubicBezTo>
                <a:cubicBezTo>
                  <a:pt x="10503" y="16092"/>
                  <a:pt x="10495" y="16064"/>
                  <a:pt x="10486" y="16050"/>
                </a:cubicBezTo>
                <a:close/>
                <a:moveTo>
                  <a:pt x="3130" y="16052"/>
                </a:moveTo>
                <a:cubicBezTo>
                  <a:pt x="3103" y="16077"/>
                  <a:pt x="3071" y="16184"/>
                  <a:pt x="3080" y="16249"/>
                </a:cubicBezTo>
                <a:cubicBezTo>
                  <a:pt x="3086" y="16291"/>
                  <a:pt x="3081" y="16352"/>
                  <a:pt x="3069" y="16387"/>
                </a:cubicBezTo>
                <a:cubicBezTo>
                  <a:pt x="3053" y="16429"/>
                  <a:pt x="3051" y="16469"/>
                  <a:pt x="3063" y="16504"/>
                </a:cubicBezTo>
                <a:cubicBezTo>
                  <a:pt x="3085" y="16571"/>
                  <a:pt x="3090" y="16875"/>
                  <a:pt x="3069" y="16875"/>
                </a:cubicBezTo>
                <a:cubicBezTo>
                  <a:pt x="3046" y="16875"/>
                  <a:pt x="3051" y="17073"/>
                  <a:pt x="3075" y="17109"/>
                </a:cubicBezTo>
                <a:cubicBezTo>
                  <a:pt x="3086" y="17127"/>
                  <a:pt x="3091" y="17162"/>
                  <a:pt x="3085" y="17188"/>
                </a:cubicBezTo>
                <a:cubicBezTo>
                  <a:pt x="3080" y="17213"/>
                  <a:pt x="3064" y="17215"/>
                  <a:pt x="3050" y="17193"/>
                </a:cubicBezTo>
                <a:cubicBezTo>
                  <a:pt x="3031" y="17161"/>
                  <a:pt x="3026" y="17042"/>
                  <a:pt x="3028" y="16677"/>
                </a:cubicBezTo>
                <a:cubicBezTo>
                  <a:pt x="3031" y="16156"/>
                  <a:pt x="3018" y="16022"/>
                  <a:pt x="2973" y="16073"/>
                </a:cubicBezTo>
                <a:cubicBezTo>
                  <a:pt x="2947" y="16102"/>
                  <a:pt x="2943" y="16187"/>
                  <a:pt x="2942" y="16701"/>
                </a:cubicBezTo>
                <a:lnTo>
                  <a:pt x="2942" y="17294"/>
                </a:lnTo>
                <a:lnTo>
                  <a:pt x="3002" y="17320"/>
                </a:lnTo>
                <a:cubicBezTo>
                  <a:pt x="3035" y="17335"/>
                  <a:pt x="3086" y="17354"/>
                  <a:pt x="3115" y="17360"/>
                </a:cubicBezTo>
                <a:lnTo>
                  <a:pt x="3168" y="17373"/>
                </a:lnTo>
                <a:lnTo>
                  <a:pt x="3168" y="16736"/>
                </a:lnTo>
                <a:cubicBezTo>
                  <a:pt x="3168" y="16386"/>
                  <a:pt x="3161" y="16081"/>
                  <a:pt x="3153" y="16059"/>
                </a:cubicBezTo>
                <a:cubicBezTo>
                  <a:pt x="3147" y="16044"/>
                  <a:pt x="3139" y="16044"/>
                  <a:pt x="3130" y="16052"/>
                </a:cubicBezTo>
                <a:close/>
                <a:moveTo>
                  <a:pt x="5831" y="16052"/>
                </a:moveTo>
                <a:cubicBezTo>
                  <a:pt x="5823" y="16047"/>
                  <a:pt x="5812" y="16055"/>
                  <a:pt x="5799" y="16070"/>
                </a:cubicBezTo>
                <a:cubicBezTo>
                  <a:pt x="5772" y="16100"/>
                  <a:pt x="5765" y="16167"/>
                  <a:pt x="5764" y="16385"/>
                </a:cubicBezTo>
                <a:cubicBezTo>
                  <a:pt x="5764" y="16554"/>
                  <a:pt x="5771" y="16664"/>
                  <a:pt x="5783" y="16664"/>
                </a:cubicBezTo>
                <a:cubicBezTo>
                  <a:pt x="5797" y="16665"/>
                  <a:pt x="5797" y="16679"/>
                  <a:pt x="5784" y="16717"/>
                </a:cubicBezTo>
                <a:cubicBezTo>
                  <a:pt x="5771" y="16751"/>
                  <a:pt x="5765" y="17087"/>
                  <a:pt x="5765" y="17709"/>
                </a:cubicBezTo>
                <a:lnTo>
                  <a:pt x="5766" y="18648"/>
                </a:lnTo>
                <a:lnTo>
                  <a:pt x="5811" y="18648"/>
                </a:lnTo>
                <a:lnTo>
                  <a:pt x="5856" y="18648"/>
                </a:lnTo>
                <a:lnTo>
                  <a:pt x="5858" y="17868"/>
                </a:lnTo>
                <a:cubicBezTo>
                  <a:pt x="5860" y="17106"/>
                  <a:pt x="5859" y="17089"/>
                  <a:pt x="5823" y="17085"/>
                </a:cubicBezTo>
                <a:cubicBezTo>
                  <a:pt x="5786" y="17080"/>
                  <a:pt x="5786" y="17079"/>
                  <a:pt x="5821" y="17018"/>
                </a:cubicBezTo>
                <a:cubicBezTo>
                  <a:pt x="5851" y="16967"/>
                  <a:pt x="5856" y="16895"/>
                  <a:pt x="5858" y="16532"/>
                </a:cubicBezTo>
                <a:cubicBezTo>
                  <a:pt x="5860" y="16189"/>
                  <a:pt x="5856" y="16067"/>
                  <a:pt x="5831" y="16052"/>
                </a:cubicBezTo>
                <a:close/>
                <a:moveTo>
                  <a:pt x="3845" y="16054"/>
                </a:moveTo>
                <a:cubicBezTo>
                  <a:pt x="3836" y="16055"/>
                  <a:pt x="3826" y="16062"/>
                  <a:pt x="3816" y="16073"/>
                </a:cubicBezTo>
                <a:cubicBezTo>
                  <a:pt x="3786" y="16107"/>
                  <a:pt x="3781" y="16155"/>
                  <a:pt x="3786" y="16387"/>
                </a:cubicBezTo>
                <a:cubicBezTo>
                  <a:pt x="3788" y="16539"/>
                  <a:pt x="3785" y="16663"/>
                  <a:pt x="3777" y="16663"/>
                </a:cubicBezTo>
                <a:cubicBezTo>
                  <a:pt x="3770" y="16663"/>
                  <a:pt x="3764" y="16695"/>
                  <a:pt x="3764" y="16734"/>
                </a:cubicBezTo>
                <a:cubicBezTo>
                  <a:pt x="3764" y="16773"/>
                  <a:pt x="3775" y="16806"/>
                  <a:pt x="3790" y="16806"/>
                </a:cubicBezTo>
                <a:cubicBezTo>
                  <a:pt x="3813" y="16806"/>
                  <a:pt x="3813" y="16817"/>
                  <a:pt x="3789" y="16919"/>
                </a:cubicBezTo>
                <a:cubicBezTo>
                  <a:pt x="3761" y="17039"/>
                  <a:pt x="3769" y="17291"/>
                  <a:pt x="3803" y="17388"/>
                </a:cubicBezTo>
                <a:cubicBezTo>
                  <a:pt x="3817" y="17426"/>
                  <a:pt x="3817" y="17442"/>
                  <a:pt x="3803" y="17442"/>
                </a:cubicBezTo>
                <a:cubicBezTo>
                  <a:pt x="3792" y="17443"/>
                  <a:pt x="3784" y="17599"/>
                  <a:pt x="3782" y="17833"/>
                </a:cubicBezTo>
                <a:cubicBezTo>
                  <a:pt x="3780" y="18221"/>
                  <a:pt x="3781" y="18222"/>
                  <a:pt x="3830" y="18222"/>
                </a:cubicBezTo>
                <a:cubicBezTo>
                  <a:pt x="3882" y="18222"/>
                  <a:pt x="3901" y="18086"/>
                  <a:pt x="3851" y="18072"/>
                </a:cubicBezTo>
                <a:cubicBezTo>
                  <a:pt x="3823" y="18064"/>
                  <a:pt x="3823" y="18063"/>
                  <a:pt x="3851" y="18032"/>
                </a:cubicBezTo>
                <a:cubicBezTo>
                  <a:pt x="3892" y="17986"/>
                  <a:pt x="3886" y="17871"/>
                  <a:pt x="3842" y="17859"/>
                </a:cubicBezTo>
                <a:lnTo>
                  <a:pt x="3805" y="17849"/>
                </a:lnTo>
                <a:lnTo>
                  <a:pt x="3842" y="17819"/>
                </a:lnTo>
                <a:cubicBezTo>
                  <a:pt x="3873" y="17793"/>
                  <a:pt x="3879" y="17741"/>
                  <a:pt x="3879" y="17509"/>
                </a:cubicBezTo>
                <a:cubicBezTo>
                  <a:pt x="3879" y="17270"/>
                  <a:pt x="3874" y="17229"/>
                  <a:pt x="3842" y="17221"/>
                </a:cubicBezTo>
                <a:cubicBezTo>
                  <a:pt x="3807" y="17212"/>
                  <a:pt x="3807" y="17210"/>
                  <a:pt x="3840" y="17182"/>
                </a:cubicBezTo>
                <a:cubicBezTo>
                  <a:pt x="3871" y="17156"/>
                  <a:pt x="3875" y="17101"/>
                  <a:pt x="3876" y="16626"/>
                </a:cubicBezTo>
                <a:cubicBezTo>
                  <a:pt x="3877" y="16337"/>
                  <a:pt x="3872" y="16085"/>
                  <a:pt x="3865" y="16066"/>
                </a:cubicBezTo>
                <a:cubicBezTo>
                  <a:pt x="3861" y="16057"/>
                  <a:pt x="3854" y="16053"/>
                  <a:pt x="3845" y="16054"/>
                </a:cubicBezTo>
                <a:close/>
                <a:moveTo>
                  <a:pt x="12463" y="16054"/>
                </a:moveTo>
                <a:cubicBezTo>
                  <a:pt x="12454" y="16055"/>
                  <a:pt x="12444" y="16061"/>
                  <a:pt x="12435" y="16071"/>
                </a:cubicBezTo>
                <a:cubicBezTo>
                  <a:pt x="12404" y="16106"/>
                  <a:pt x="12401" y="16156"/>
                  <a:pt x="12404" y="16563"/>
                </a:cubicBezTo>
                <a:cubicBezTo>
                  <a:pt x="12406" y="16823"/>
                  <a:pt x="12400" y="17031"/>
                  <a:pt x="12390" y="17052"/>
                </a:cubicBezTo>
                <a:cubicBezTo>
                  <a:pt x="12379" y="17076"/>
                  <a:pt x="12379" y="17101"/>
                  <a:pt x="12392" y="17127"/>
                </a:cubicBezTo>
                <a:cubicBezTo>
                  <a:pt x="12411" y="17168"/>
                  <a:pt x="12385" y="17727"/>
                  <a:pt x="12363" y="17727"/>
                </a:cubicBezTo>
                <a:cubicBezTo>
                  <a:pt x="12357" y="17727"/>
                  <a:pt x="12349" y="17535"/>
                  <a:pt x="12346" y="17301"/>
                </a:cubicBezTo>
                <a:cubicBezTo>
                  <a:pt x="12342" y="16995"/>
                  <a:pt x="12346" y="16875"/>
                  <a:pt x="12361" y="16875"/>
                </a:cubicBezTo>
                <a:cubicBezTo>
                  <a:pt x="12387" y="16876"/>
                  <a:pt x="12388" y="16754"/>
                  <a:pt x="12362" y="16717"/>
                </a:cubicBezTo>
                <a:cubicBezTo>
                  <a:pt x="12349" y="16699"/>
                  <a:pt x="12343" y="16582"/>
                  <a:pt x="12346" y="16417"/>
                </a:cubicBezTo>
                <a:cubicBezTo>
                  <a:pt x="12350" y="16138"/>
                  <a:pt x="12328" y="16009"/>
                  <a:pt x="12288" y="16075"/>
                </a:cubicBezTo>
                <a:cubicBezTo>
                  <a:pt x="12276" y="16095"/>
                  <a:pt x="12266" y="16172"/>
                  <a:pt x="12266" y="16246"/>
                </a:cubicBezTo>
                <a:cubicBezTo>
                  <a:pt x="12266" y="16320"/>
                  <a:pt x="12258" y="16380"/>
                  <a:pt x="12249" y="16380"/>
                </a:cubicBezTo>
                <a:cubicBezTo>
                  <a:pt x="12227" y="16380"/>
                  <a:pt x="12228" y="16574"/>
                  <a:pt x="12251" y="16607"/>
                </a:cubicBezTo>
                <a:cubicBezTo>
                  <a:pt x="12263" y="16624"/>
                  <a:pt x="12269" y="16849"/>
                  <a:pt x="12267" y="17250"/>
                </a:cubicBezTo>
                <a:lnTo>
                  <a:pt x="12265" y="17868"/>
                </a:lnTo>
                <a:lnTo>
                  <a:pt x="12331" y="17868"/>
                </a:lnTo>
                <a:cubicBezTo>
                  <a:pt x="12368" y="17868"/>
                  <a:pt x="12398" y="17900"/>
                  <a:pt x="12398" y="17939"/>
                </a:cubicBezTo>
                <a:cubicBezTo>
                  <a:pt x="12398" y="17978"/>
                  <a:pt x="12414" y="18014"/>
                  <a:pt x="12435" y="18020"/>
                </a:cubicBezTo>
                <a:lnTo>
                  <a:pt x="12472" y="18030"/>
                </a:lnTo>
                <a:lnTo>
                  <a:pt x="12435" y="18060"/>
                </a:lnTo>
                <a:cubicBezTo>
                  <a:pt x="12414" y="18077"/>
                  <a:pt x="12398" y="18134"/>
                  <a:pt x="12398" y="18187"/>
                </a:cubicBezTo>
                <a:cubicBezTo>
                  <a:pt x="12398" y="18240"/>
                  <a:pt x="12393" y="18333"/>
                  <a:pt x="12388" y="18395"/>
                </a:cubicBezTo>
                <a:cubicBezTo>
                  <a:pt x="12380" y="18484"/>
                  <a:pt x="12390" y="18506"/>
                  <a:pt x="12436" y="18506"/>
                </a:cubicBezTo>
                <a:lnTo>
                  <a:pt x="12494" y="18506"/>
                </a:lnTo>
                <a:lnTo>
                  <a:pt x="12495" y="18116"/>
                </a:lnTo>
                <a:cubicBezTo>
                  <a:pt x="12496" y="17762"/>
                  <a:pt x="12492" y="17725"/>
                  <a:pt x="12459" y="17716"/>
                </a:cubicBezTo>
                <a:cubicBezTo>
                  <a:pt x="12424" y="17707"/>
                  <a:pt x="12424" y="17706"/>
                  <a:pt x="12457" y="17678"/>
                </a:cubicBezTo>
                <a:cubicBezTo>
                  <a:pt x="12490" y="17650"/>
                  <a:pt x="12492" y="17603"/>
                  <a:pt x="12493" y="16874"/>
                </a:cubicBezTo>
                <a:cubicBezTo>
                  <a:pt x="12494" y="16447"/>
                  <a:pt x="12489" y="16082"/>
                  <a:pt x="12482" y="16064"/>
                </a:cubicBezTo>
                <a:cubicBezTo>
                  <a:pt x="12479" y="16055"/>
                  <a:pt x="12471" y="16053"/>
                  <a:pt x="12463" y="16054"/>
                </a:cubicBezTo>
                <a:close/>
                <a:moveTo>
                  <a:pt x="21081" y="16056"/>
                </a:moveTo>
                <a:cubicBezTo>
                  <a:pt x="21071" y="16057"/>
                  <a:pt x="21060" y="16063"/>
                  <a:pt x="21050" y="16075"/>
                </a:cubicBezTo>
                <a:cubicBezTo>
                  <a:pt x="21024" y="16104"/>
                  <a:pt x="21015" y="16154"/>
                  <a:pt x="21021" y="16248"/>
                </a:cubicBezTo>
                <a:cubicBezTo>
                  <a:pt x="21025" y="16320"/>
                  <a:pt x="21022" y="16380"/>
                  <a:pt x="21014" y="16380"/>
                </a:cubicBezTo>
                <a:cubicBezTo>
                  <a:pt x="21006" y="16380"/>
                  <a:pt x="20999" y="16443"/>
                  <a:pt x="20999" y="16521"/>
                </a:cubicBezTo>
                <a:cubicBezTo>
                  <a:pt x="20999" y="16599"/>
                  <a:pt x="21005" y="16663"/>
                  <a:pt x="21012" y="16663"/>
                </a:cubicBezTo>
                <a:cubicBezTo>
                  <a:pt x="21020" y="16663"/>
                  <a:pt x="21024" y="16806"/>
                  <a:pt x="21021" y="16982"/>
                </a:cubicBezTo>
                <a:cubicBezTo>
                  <a:pt x="21015" y="17295"/>
                  <a:pt x="21016" y="17301"/>
                  <a:pt x="21065" y="17301"/>
                </a:cubicBezTo>
                <a:cubicBezTo>
                  <a:pt x="21117" y="17301"/>
                  <a:pt x="21136" y="17165"/>
                  <a:pt x="21086" y="17151"/>
                </a:cubicBezTo>
                <a:cubicBezTo>
                  <a:pt x="21058" y="17143"/>
                  <a:pt x="21058" y="17142"/>
                  <a:pt x="21086" y="17111"/>
                </a:cubicBezTo>
                <a:cubicBezTo>
                  <a:pt x="21110" y="17084"/>
                  <a:pt x="21115" y="16995"/>
                  <a:pt x="21115" y="16591"/>
                </a:cubicBezTo>
                <a:cubicBezTo>
                  <a:pt x="21115" y="16323"/>
                  <a:pt x="21108" y="16088"/>
                  <a:pt x="21101" y="16068"/>
                </a:cubicBezTo>
                <a:cubicBezTo>
                  <a:pt x="21097" y="16058"/>
                  <a:pt x="21090" y="16055"/>
                  <a:pt x="21081" y="16056"/>
                </a:cubicBezTo>
                <a:close/>
                <a:moveTo>
                  <a:pt x="3423" y="16057"/>
                </a:moveTo>
                <a:cubicBezTo>
                  <a:pt x="3396" y="16039"/>
                  <a:pt x="3367" y="16151"/>
                  <a:pt x="3367" y="16317"/>
                </a:cubicBezTo>
                <a:cubicBezTo>
                  <a:pt x="3367" y="16430"/>
                  <a:pt x="3360" y="16521"/>
                  <a:pt x="3351" y="16521"/>
                </a:cubicBezTo>
                <a:cubicBezTo>
                  <a:pt x="3342" y="16521"/>
                  <a:pt x="3335" y="16554"/>
                  <a:pt x="3335" y="16593"/>
                </a:cubicBezTo>
                <a:cubicBezTo>
                  <a:pt x="3335" y="16632"/>
                  <a:pt x="3344" y="16663"/>
                  <a:pt x="3356" y="16663"/>
                </a:cubicBezTo>
                <a:cubicBezTo>
                  <a:pt x="3382" y="16663"/>
                  <a:pt x="3376" y="17393"/>
                  <a:pt x="3350" y="17432"/>
                </a:cubicBezTo>
                <a:cubicBezTo>
                  <a:pt x="3341" y="17445"/>
                  <a:pt x="3335" y="17500"/>
                  <a:pt x="3335" y="17556"/>
                </a:cubicBezTo>
                <a:cubicBezTo>
                  <a:pt x="3335" y="17661"/>
                  <a:pt x="3448" y="17706"/>
                  <a:pt x="3452" y="17603"/>
                </a:cubicBezTo>
                <a:cubicBezTo>
                  <a:pt x="3462" y="17313"/>
                  <a:pt x="3460" y="17080"/>
                  <a:pt x="3448" y="17048"/>
                </a:cubicBezTo>
                <a:cubicBezTo>
                  <a:pt x="3440" y="17026"/>
                  <a:pt x="3438" y="16976"/>
                  <a:pt x="3443" y="16936"/>
                </a:cubicBezTo>
                <a:cubicBezTo>
                  <a:pt x="3461" y="16814"/>
                  <a:pt x="3464" y="16208"/>
                  <a:pt x="3448" y="16122"/>
                </a:cubicBezTo>
                <a:cubicBezTo>
                  <a:pt x="3441" y="16084"/>
                  <a:pt x="3432" y="16063"/>
                  <a:pt x="3423" y="16057"/>
                </a:cubicBezTo>
                <a:close/>
                <a:moveTo>
                  <a:pt x="5943" y="16061"/>
                </a:moveTo>
                <a:cubicBezTo>
                  <a:pt x="5908" y="16062"/>
                  <a:pt x="5902" y="16095"/>
                  <a:pt x="5902" y="16274"/>
                </a:cubicBezTo>
                <a:cubicBezTo>
                  <a:pt x="5902" y="16390"/>
                  <a:pt x="5894" y="16510"/>
                  <a:pt x="5885" y="16539"/>
                </a:cubicBezTo>
                <a:cubicBezTo>
                  <a:pt x="5874" y="16574"/>
                  <a:pt x="5874" y="16610"/>
                  <a:pt x="5885" y="16645"/>
                </a:cubicBezTo>
                <a:cubicBezTo>
                  <a:pt x="5905" y="16710"/>
                  <a:pt x="5907" y="16895"/>
                  <a:pt x="5888" y="16956"/>
                </a:cubicBezTo>
                <a:cubicBezTo>
                  <a:pt x="5880" y="16980"/>
                  <a:pt x="5882" y="17071"/>
                  <a:pt x="5893" y="17158"/>
                </a:cubicBezTo>
                <a:cubicBezTo>
                  <a:pt x="5908" y="17273"/>
                  <a:pt x="5908" y="17337"/>
                  <a:pt x="5895" y="17393"/>
                </a:cubicBezTo>
                <a:cubicBezTo>
                  <a:pt x="5885" y="17436"/>
                  <a:pt x="5877" y="17512"/>
                  <a:pt x="5877" y="17563"/>
                </a:cubicBezTo>
                <a:cubicBezTo>
                  <a:pt x="5877" y="17621"/>
                  <a:pt x="5898" y="17655"/>
                  <a:pt x="5935" y="17655"/>
                </a:cubicBezTo>
                <a:cubicBezTo>
                  <a:pt x="5990" y="17655"/>
                  <a:pt x="5993" y="17644"/>
                  <a:pt x="5993" y="17407"/>
                </a:cubicBezTo>
                <a:cubicBezTo>
                  <a:pt x="5993" y="17200"/>
                  <a:pt x="5986" y="17157"/>
                  <a:pt x="5955" y="17149"/>
                </a:cubicBezTo>
                <a:cubicBezTo>
                  <a:pt x="5919" y="17140"/>
                  <a:pt x="5919" y="17140"/>
                  <a:pt x="5953" y="17111"/>
                </a:cubicBezTo>
                <a:cubicBezTo>
                  <a:pt x="5986" y="17084"/>
                  <a:pt x="5989" y="17038"/>
                  <a:pt x="5987" y="16570"/>
                </a:cubicBezTo>
                <a:cubicBezTo>
                  <a:pt x="5984" y="16076"/>
                  <a:pt x="5983" y="16060"/>
                  <a:pt x="5943" y="16061"/>
                </a:cubicBezTo>
                <a:close/>
                <a:moveTo>
                  <a:pt x="12018" y="16061"/>
                </a:moveTo>
                <a:cubicBezTo>
                  <a:pt x="11982" y="16062"/>
                  <a:pt x="11977" y="16094"/>
                  <a:pt x="11975" y="16345"/>
                </a:cubicBezTo>
                <a:cubicBezTo>
                  <a:pt x="11973" y="16501"/>
                  <a:pt x="11970" y="16643"/>
                  <a:pt x="11968" y="16663"/>
                </a:cubicBezTo>
                <a:cubicBezTo>
                  <a:pt x="11958" y="16769"/>
                  <a:pt x="11956" y="17088"/>
                  <a:pt x="11966" y="17088"/>
                </a:cubicBezTo>
                <a:cubicBezTo>
                  <a:pt x="11972" y="17088"/>
                  <a:pt x="11976" y="17271"/>
                  <a:pt x="11975" y="17495"/>
                </a:cubicBezTo>
                <a:cubicBezTo>
                  <a:pt x="11973" y="17742"/>
                  <a:pt x="11979" y="17923"/>
                  <a:pt x="11991" y="17955"/>
                </a:cubicBezTo>
                <a:cubicBezTo>
                  <a:pt x="12005" y="17994"/>
                  <a:pt x="12005" y="18008"/>
                  <a:pt x="11989" y="18009"/>
                </a:cubicBezTo>
                <a:cubicBezTo>
                  <a:pt x="11977" y="18010"/>
                  <a:pt x="11969" y="18106"/>
                  <a:pt x="11969" y="18252"/>
                </a:cubicBezTo>
                <a:cubicBezTo>
                  <a:pt x="11969" y="18385"/>
                  <a:pt x="11978" y="18511"/>
                  <a:pt x="11989" y="18531"/>
                </a:cubicBezTo>
                <a:cubicBezTo>
                  <a:pt x="12056" y="18649"/>
                  <a:pt x="12059" y="18590"/>
                  <a:pt x="12059" y="17301"/>
                </a:cubicBezTo>
                <a:lnTo>
                  <a:pt x="12059" y="16061"/>
                </a:lnTo>
                <a:lnTo>
                  <a:pt x="12018" y="16061"/>
                </a:lnTo>
                <a:close/>
                <a:moveTo>
                  <a:pt x="12621" y="16061"/>
                </a:moveTo>
                <a:lnTo>
                  <a:pt x="12579" y="16063"/>
                </a:lnTo>
                <a:cubicBezTo>
                  <a:pt x="12539" y="16064"/>
                  <a:pt x="12538" y="16074"/>
                  <a:pt x="12539" y="16593"/>
                </a:cubicBezTo>
                <a:cubicBezTo>
                  <a:pt x="12539" y="16885"/>
                  <a:pt x="12533" y="17144"/>
                  <a:pt x="12525" y="17168"/>
                </a:cubicBezTo>
                <a:cubicBezTo>
                  <a:pt x="12516" y="17193"/>
                  <a:pt x="12519" y="17281"/>
                  <a:pt x="12529" y="17367"/>
                </a:cubicBezTo>
                <a:cubicBezTo>
                  <a:pt x="12542" y="17469"/>
                  <a:pt x="12561" y="17514"/>
                  <a:pt x="12585" y="17500"/>
                </a:cubicBezTo>
                <a:cubicBezTo>
                  <a:pt x="12619" y="17479"/>
                  <a:pt x="12621" y="17444"/>
                  <a:pt x="12621" y="16769"/>
                </a:cubicBezTo>
                <a:lnTo>
                  <a:pt x="12621" y="16061"/>
                </a:lnTo>
                <a:close/>
                <a:moveTo>
                  <a:pt x="13719" y="16061"/>
                </a:moveTo>
                <a:cubicBezTo>
                  <a:pt x="13678" y="16062"/>
                  <a:pt x="13677" y="16072"/>
                  <a:pt x="13675" y="16682"/>
                </a:cubicBezTo>
                <a:cubicBezTo>
                  <a:pt x="13673" y="17212"/>
                  <a:pt x="13676" y="17303"/>
                  <a:pt x="13700" y="17310"/>
                </a:cubicBezTo>
                <a:cubicBezTo>
                  <a:pt x="13723" y="17317"/>
                  <a:pt x="13723" y="17322"/>
                  <a:pt x="13698" y="17350"/>
                </a:cubicBezTo>
                <a:cubicBezTo>
                  <a:pt x="13665" y="17387"/>
                  <a:pt x="13658" y="17655"/>
                  <a:pt x="13690" y="17657"/>
                </a:cubicBezTo>
                <a:cubicBezTo>
                  <a:pt x="13704" y="17658"/>
                  <a:pt x="13705" y="17673"/>
                  <a:pt x="13692" y="17709"/>
                </a:cubicBezTo>
                <a:cubicBezTo>
                  <a:pt x="13682" y="17738"/>
                  <a:pt x="13670" y="17882"/>
                  <a:pt x="13664" y="18028"/>
                </a:cubicBezTo>
                <a:cubicBezTo>
                  <a:pt x="13655" y="18291"/>
                  <a:pt x="13655" y="18293"/>
                  <a:pt x="13710" y="18293"/>
                </a:cubicBezTo>
                <a:lnTo>
                  <a:pt x="13765" y="18293"/>
                </a:lnTo>
                <a:lnTo>
                  <a:pt x="13766" y="17585"/>
                </a:lnTo>
                <a:cubicBezTo>
                  <a:pt x="13766" y="16905"/>
                  <a:pt x="13765" y="16876"/>
                  <a:pt x="13730" y="16867"/>
                </a:cubicBezTo>
                <a:cubicBezTo>
                  <a:pt x="13695" y="16857"/>
                  <a:pt x="13695" y="16855"/>
                  <a:pt x="13732" y="16825"/>
                </a:cubicBezTo>
                <a:cubicBezTo>
                  <a:pt x="13766" y="16796"/>
                  <a:pt x="13769" y="16761"/>
                  <a:pt x="13765" y="16427"/>
                </a:cubicBezTo>
                <a:cubicBezTo>
                  <a:pt x="13760" y="16089"/>
                  <a:pt x="13757" y="16060"/>
                  <a:pt x="13719" y="16061"/>
                </a:cubicBezTo>
                <a:close/>
                <a:moveTo>
                  <a:pt x="16393" y="16061"/>
                </a:moveTo>
                <a:cubicBezTo>
                  <a:pt x="16354" y="16062"/>
                  <a:pt x="16352" y="16081"/>
                  <a:pt x="16349" y="16539"/>
                </a:cubicBezTo>
                <a:cubicBezTo>
                  <a:pt x="16348" y="16801"/>
                  <a:pt x="16343" y="17064"/>
                  <a:pt x="16338" y="17123"/>
                </a:cubicBezTo>
                <a:cubicBezTo>
                  <a:pt x="16332" y="17183"/>
                  <a:pt x="16335" y="17313"/>
                  <a:pt x="16344" y="17413"/>
                </a:cubicBezTo>
                <a:cubicBezTo>
                  <a:pt x="16356" y="17546"/>
                  <a:pt x="16370" y="17588"/>
                  <a:pt x="16397" y="17571"/>
                </a:cubicBezTo>
                <a:cubicBezTo>
                  <a:pt x="16430" y="17551"/>
                  <a:pt x="16435" y="17503"/>
                  <a:pt x="16439" y="17142"/>
                </a:cubicBezTo>
                <a:cubicBezTo>
                  <a:pt x="16443" y="16792"/>
                  <a:pt x="16440" y="16733"/>
                  <a:pt x="16414" y="16725"/>
                </a:cubicBezTo>
                <a:cubicBezTo>
                  <a:pt x="16387" y="16718"/>
                  <a:pt x="16387" y="16715"/>
                  <a:pt x="16414" y="16685"/>
                </a:cubicBezTo>
                <a:cubicBezTo>
                  <a:pt x="16455" y="16639"/>
                  <a:pt x="16449" y="16524"/>
                  <a:pt x="16405" y="16513"/>
                </a:cubicBezTo>
                <a:lnTo>
                  <a:pt x="16368" y="16502"/>
                </a:lnTo>
                <a:lnTo>
                  <a:pt x="16406" y="16471"/>
                </a:lnTo>
                <a:cubicBezTo>
                  <a:pt x="16436" y="16446"/>
                  <a:pt x="16444" y="16401"/>
                  <a:pt x="16440" y="16251"/>
                </a:cubicBezTo>
                <a:cubicBezTo>
                  <a:pt x="16436" y="16102"/>
                  <a:pt x="16426" y="16060"/>
                  <a:pt x="16393" y="16061"/>
                </a:cubicBezTo>
                <a:close/>
                <a:moveTo>
                  <a:pt x="18374" y="16061"/>
                </a:moveTo>
                <a:cubicBezTo>
                  <a:pt x="18333" y="16061"/>
                  <a:pt x="18333" y="16061"/>
                  <a:pt x="18332" y="16769"/>
                </a:cubicBezTo>
                <a:cubicBezTo>
                  <a:pt x="18331" y="17605"/>
                  <a:pt x="18336" y="17724"/>
                  <a:pt x="18372" y="17735"/>
                </a:cubicBezTo>
                <a:cubicBezTo>
                  <a:pt x="18394" y="17742"/>
                  <a:pt x="18393" y="17750"/>
                  <a:pt x="18369" y="17777"/>
                </a:cubicBezTo>
                <a:cubicBezTo>
                  <a:pt x="18352" y="17796"/>
                  <a:pt x="18342" y="17852"/>
                  <a:pt x="18348" y="17908"/>
                </a:cubicBezTo>
                <a:cubicBezTo>
                  <a:pt x="18352" y="17962"/>
                  <a:pt x="18350" y="18022"/>
                  <a:pt x="18341" y="18044"/>
                </a:cubicBezTo>
                <a:cubicBezTo>
                  <a:pt x="18330" y="18074"/>
                  <a:pt x="18329" y="18387"/>
                  <a:pt x="18339" y="18489"/>
                </a:cubicBezTo>
                <a:cubicBezTo>
                  <a:pt x="18340" y="18499"/>
                  <a:pt x="18360" y="18506"/>
                  <a:pt x="18384" y="18506"/>
                </a:cubicBezTo>
                <a:lnTo>
                  <a:pt x="18426" y="18506"/>
                </a:lnTo>
                <a:lnTo>
                  <a:pt x="18421" y="17727"/>
                </a:lnTo>
                <a:cubicBezTo>
                  <a:pt x="18417" y="17138"/>
                  <a:pt x="18420" y="16947"/>
                  <a:pt x="18436" y="16947"/>
                </a:cubicBezTo>
                <a:cubicBezTo>
                  <a:pt x="18447" y="16947"/>
                  <a:pt x="18457" y="16901"/>
                  <a:pt x="18457" y="16844"/>
                </a:cubicBezTo>
                <a:cubicBezTo>
                  <a:pt x="18457" y="16788"/>
                  <a:pt x="18447" y="16716"/>
                  <a:pt x="18436" y="16685"/>
                </a:cubicBezTo>
                <a:cubicBezTo>
                  <a:pt x="18425" y="16654"/>
                  <a:pt x="18415" y="16499"/>
                  <a:pt x="18415" y="16343"/>
                </a:cubicBezTo>
                <a:cubicBezTo>
                  <a:pt x="18415" y="16088"/>
                  <a:pt x="18411" y="16061"/>
                  <a:pt x="18374" y="16061"/>
                </a:cubicBezTo>
                <a:close/>
                <a:moveTo>
                  <a:pt x="10334" y="16063"/>
                </a:moveTo>
                <a:cubicBezTo>
                  <a:pt x="10302" y="16064"/>
                  <a:pt x="10294" y="16101"/>
                  <a:pt x="10295" y="16223"/>
                </a:cubicBezTo>
                <a:cubicBezTo>
                  <a:pt x="10295" y="16310"/>
                  <a:pt x="10286" y="16380"/>
                  <a:pt x="10274" y="16380"/>
                </a:cubicBezTo>
                <a:cubicBezTo>
                  <a:pt x="10262" y="16380"/>
                  <a:pt x="10252" y="16411"/>
                  <a:pt x="10252" y="16450"/>
                </a:cubicBezTo>
                <a:cubicBezTo>
                  <a:pt x="10252" y="16489"/>
                  <a:pt x="10259" y="16521"/>
                  <a:pt x="10268" y="16521"/>
                </a:cubicBezTo>
                <a:cubicBezTo>
                  <a:pt x="10292" y="16521"/>
                  <a:pt x="10288" y="16929"/>
                  <a:pt x="10264" y="16968"/>
                </a:cubicBezTo>
                <a:cubicBezTo>
                  <a:pt x="10250" y="16991"/>
                  <a:pt x="10254" y="17037"/>
                  <a:pt x="10277" y="17114"/>
                </a:cubicBezTo>
                <a:cubicBezTo>
                  <a:pt x="10295" y="17177"/>
                  <a:pt x="10300" y="17226"/>
                  <a:pt x="10289" y="17228"/>
                </a:cubicBezTo>
                <a:cubicBezTo>
                  <a:pt x="10277" y="17229"/>
                  <a:pt x="10268" y="17262"/>
                  <a:pt x="10268" y="17301"/>
                </a:cubicBezTo>
                <a:cubicBezTo>
                  <a:pt x="10268" y="17340"/>
                  <a:pt x="10293" y="17373"/>
                  <a:pt x="10324" y="17373"/>
                </a:cubicBezTo>
                <a:cubicBezTo>
                  <a:pt x="10374" y="17373"/>
                  <a:pt x="10379" y="17352"/>
                  <a:pt x="10380" y="17160"/>
                </a:cubicBezTo>
                <a:cubicBezTo>
                  <a:pt x="10381" y="17008"/>
                  <a:pt x="10374" y="16944"/>
                  <a:pt x="10354" y="16938"/>
                </a:cubicBezTo>
                <a:cubicBezTo>
                  <a:pt x="10329" y="16931"/>
                  <a:pt x="10329" y="16928"/>
                  <a:pt x="10353" y="16900"/>
                </a:cubicBezTo>
                <a:cubicBezTo>
                  <a:pt x="10375" y="16875"/>
                  <a:pt x="10380" y="16784"/>
                  <a:pt x="10378" y="16464"/>
                </a:cubicBezTo>
                <a:cubicBezTo>
                  <a:pt x="10376" y="16082"/>
                  <a:pt x="10373" y="16061"/>
                  <a:pt x="10334" y="16063"/>
                </a:cubicBezTo>
                <a:close/>
                <a:moveTo>
                  <a:pt x="13009" y="16063"/>
                </a:moveTo>
                <a:cubicBezTo>
                  <a:pt x="12980" y="16064"/>
                  <a:pt x="12968" y="16104"/>
                  <a:pt x="12970" y="16188"/>
                </a:cubicBezTo>
                <a:cubicBezTo>
                  <a:pt x="12971" y="16255"/>
                  <a:pt x="12965" y="16309"/>
                  <a:pt x="12957" y="16309"/>
                </a:cubicBezTo>
                <a:cubicBezTo>
                  <a:pt x="12949" y="16309"/>
                  <a:pt x="12943" y="16341"/>
                  <a:pt x="12943" y="16380"/>
                </a:cubicBezTo>
                <a:cubicBezTo>
                  <a:pt x="12943" y="16419"/>
                  <a:pt x="12956" y="16451"/>
                  <a:pt x="12972" y="16452"/>
                </a:cubicBezTo>
                <a:cubicBezTo>
                  <a:pt x="12991" y="16452"/>
                  <a:pt x="12994" y="16471"/>
                  <a:pt x="12981" y="16506"/>
                </a:cubicBezTo>
                <a:cubicBezTo>
                  <a:pt x="12962" y="16558"/>
                  <a:pt x="12953" y="17766"/>
                  <a:pt x="12971" y="17891"/>
                </a:cubicBezTo>
                <a:cubicBezTo>
                  <a:pt x="12975" y="17922"/>
                  <a:pt x="12995" y="17937"/>
                  <a:pt x="13015" y="17925"/>
                </a:cubicBezTo>
                <a:cubicBezTo>
                  <a:pt x="13044" y="17907"/>
                  <a:pt x="13051" y="17849"/>
                  <a:pt x="13055" y="17566"/>
                </a:cubicBezTo>
                <a:cubicBezTo>
                  <a:pt x="13059" y="17285"/>
                  <a:pt x="13055" y="17230"/>
                  <a:pt x="13031" y="17230"/>
                </a:cubicBezTo>
                <a:cubicBezTo>
                  <a:pt x="13004" y="17230"/>
                  <a:pt x="13004" y="17226"/>
                  <a:pt x="13031" y="17141"/>
                </a:cubicBezTo>
                <a:cubicBezTo>
                  <a:pt x="13055" y="17067"/>
                  <a:pt x="13059" y="16959"/>
                  <a:pt x="13055" y="16555"/>
                </a:cubicBezTo>
                <a:cubicBezTo>
                  <a:pt x="13050" y="16079"/>
                  <a:pt x="13049" y="16060"/>
                  <a:pt x="13009" y="16063"/>
                </a:cubicBezTo>
                <a:close/>
                <a:moveTo>
                  <a:pt x="4136" y="16066"/>
                </a:moveTo>
                <a:cubicBezTo>
                  <a:pt x="4129" y="16063"/>
                  <a:pt x="4120" y="16065"/>
                  <a:pt x="4111" y="16075"/>
                </a:cubicBezTo>
                <a:cubicBezTo>
                  <a:pt x="4082" y="16106"/>
                  <a:pt x="4078" y="16174"/>
                  <a:pt x="4077" y="16548"/>
                </a:cubicBezTo>
                <a:cubicBezTo>
                  <a:pt x="4077" y="16787"/>
                  <a:pt x="4076" y="17158"/>
                  <a:pt x="4075" y="17373"/>
                </a:cubicBezTo>
                <a:cubicBezTo>
                  <a:pt x="4070" y="18319"/>
                  <a:pt x="4072" y="18353"/>
                  <a:pt x="4131" y="18377"/>
                </a:cubicBezTo>
                <a:cubicBezTo>
                  <a:pt x="4180" y="18397"/>
                  <a:pt x="4185" y="18422"/>
                  <a:pt x="4190" y="18665"/>
                </a:cubicBezTo>
                <a:cubicBezTo>
                  <a:pt x="4194" y="18907"/>
                  <a:pt x="4199" y="18932"/>
                  <a:pt x="4244" y="18932"/>
                </a:cubicBezTo>
                <a:cubicBezTo>
                  <a:pt x="4300" y="18932"/>
                  <a:pt x="4310" y="18794"/>
                  <a:pt x="4255" y="18780"/>
                </a:cubicBezTo>
                <a:lnTo>
                  <a:pt x="4218" y="18770"/>
                </a:lnTo>
                <a:lnTo>
                  <a:pt x="4255" y="18740"/>
                </a:lnTo>
                <a:cubicBezTo>
                  <a:pt x="4288" y="18712"/>
                  <a:pt x="4291" y="18672"/>
                  <a:pt x="4290" y="18253"/>
                </a:cubicBezTo>
                <a:lnTo>
                  <a:pt x="4288" y="17798"/>
                </a:lnTo>
                <a:lnTo>
                  <a:pt x="4233" y="17798"/>
                </a:lnTo>
                <a:cubicBezTo>
                  <a:pt x="4180" y="17798"/>
                  <a:pt x="4178" y="17807"/>
                  <a:pt x="4187" y="18009"/>
                </a:cubicBezTo>
                <a:cubicBezTo>
                  <a:pt x="4194" y="18145"/>
                  <a:pt x="4191" y="18222"/>
                  <a:pt x="4179" y="18222"/>
                </a:cubicBezTo>
                <a:cubicBezTo>
                  <a:pt x="4158" y="18222"/>
                  <a:pt x="4157" y="18144"/>
                  <a:pt x="4158" y="16954"/>
                </a:cubicBezTo>
                <a:cubicBezTo>
                  <a:pt x="4158" y="16510"/>
                  <a:pt x="4155" y="16122"/>
                  <a:pt x="4151" y="16092"/>
                </a:cubicBezTo>
                <a:cubicBezTo>
                  <a:pt x="4149" y="16077"/>
                  <a:pt x="4143" y="16069"/>
                  <a:pt x="4136" y="16066"/>
                </a:cubicBezTo>
                <a:close/>
                <a:moveTo>
                  <a:pt x="6661" y="16085"/>
                </a:moveTo>
                <a:cubicBezTo>
                  <a:pt x="6643" y="16099"/>
                  <a:pt x="6627" y="16114"/>
                  <a:pt x="6625" y="16120"/>
                </a:cubicBezTo>
                <a:cubicBezTo>
                  <a:pt x="6619" y="16145"/>
                  <a:pt x="6615" y="16579"/>
                  <a:pt x="6617" y="16893"/>
                </a:cubicBezTo>
                <a:cubicBezTo>
                  <a:pt x="6620" y="17202"/>
                  <a:pt x="6623" y="17230"/>
                  <a:pt x="6661" y="17230"/>
                </a:cubicBezTo>
                <a:cubicBezTo>
                  <a:pt x="6702" y="17230"/>
                  <a:pt x="6703" y="17227"/>
                  <a:pt x="6698" y="16645"/>
                </a:cubicBezTo>
                <a:cubicBezTo>
                  <a:pt x="6694" y="16104"/>
                  <a:pt x="6692" y="16063"/>
                  <a:pt x="6661" y="16085"/>
                </a:cubicBezTo>
                <a:close/>
                <a:moveTo>
                  <a:pt x="10566" y="16087"/>
                </a:moveTo>
                <a:lnTo>
                  <a:pt x="10567" y="16746"/>
                </a:lnTo>
                <a:cubicBezTo>
                  <a:pt x="10568" y="17154"/>
                  <a:pt x="10561" y="17414"/>
                  <a:pt x="10550" y="17430"/>
                </a:cubicBezTo>
                <a:cubicBezTo>
                  <a:pt x="10540" y="17444"/>
                  <a:pt x="10533" y="17500"/>
                  <a:pt x="10533" y="17556"/>
                </a:cubicBezTo>
                <a:cubicBezTo>
                  <a:pt x="10533" y="17683"/>
                  <a:pt x="10641" y="17693"/>
                  <a:pt x="10651" y="17566"/>
                </a:cubicBezTo>
                <a:cubicBezTo>
                  <a:pt x="10655" y="17517"/>
                  <a:pt x="10658" y="17176"/>
                  <a:pt x="10657" y="16806"/>
                </a:cubicBezTo>
                <a:lnTo>
                  <a:pt x="10656" y="16132"/>
                </a:lnTo>
                <a:lnTo>
                  <a:pt x="10611" y="16110"/>
                </a:lnTo>
                <a:lnTo>
                  <a:pt x="10566" y="16087"/>
                </a:lnTo>
                <a:close/>
                <a:moveTo>
                  <a:pt x="10997" y="16087"/>
                </a:moveTo>
                <a:lnTo>
                  <a:pt x="10996" y="16853"/>
                </a:lnTo>
                <a:cubicBezTo>
                  <a:pt x="10995" y="17307"/>
                  <a:pt x="10988" y="17629"/>
                  <a:pt x="10978" y="17643"/>
                </a:cubicBezTo>
                <a:cubicBezTo>
                  <a:pt x="10969" y="17656"/>
                  <a:pt x="10962" y="17696"/>
                  <a:pt x="10962" y="17732"/>
                </a:cubicBezTo>
                <a:cubicBezTo>
                  <a:pt x="10962" y="17768"/>
                  <a:pt x="10988" y="17798"/>
                  <a:pt x="11019" y="17798"/>
                </a:cubicBezTo>
                <a:cubicBezTo>
                  <a:pt x="11085" y="17798"/>
                  <a:pt x="11080" y="17885"/>
                  <a:pt x="11082" y="16769"/>
                </a:cubicBezTo>
                <a:cubicBezTo>
                  <a:pt x="11083" y="16133"/>
                  <a:pt x="11083" y="16132"/>
                  <a:pt x="11040" y="16110"/>
                </a:cubicBezTo>
                <a:lnTo>
                  <a:pt x="10997" y="16087"/>
                </a:lnTo>
                <a:close/>
                <a:moveTo>
                  <a:pt x="3595" y="16089"/>
                </a:moveTo>
                <a:lnTo>
                  <a:pt x="3552" y="16110"/>
                </a:lnTo>
                <a:cubicBezTo>
                  <a:pt x="3517" y="16127"/>
                  <a:pt x="3509" y="16166"/>
                  <a:pt x="3512" y="16291"/>
                </a:cubicBezTo>
                <a:cubicBezTo>
                  <a:pt x="3514" y="16379"/>
                  <a:pt x="3510" y="16450"/>
                  <a:pt x="3502" y="16450"/>
                </a:cubicBezTo>
                <a:cubicBezTo>
                  <a:pt x="3482" y="16450"/>
                  <a:pt x="3485" y="16683"/>
                  <a:pt x="3507" y="16774"/>
                </a:cubicBezTo>
                <a:cubicBezTo>
                  <a:pt x="3517" y="16817"/>
                  <a:pt x="3536" y="16872"/>
                  <a:pt x="3550" y="16895"/>
                </a:cubicBezTo>
                <a:cubicBezTo>
                  <a:pt x="3570" y="16929"/>
                  <a:pt x="3569" y="16937"/>
                  <a:pt x="3547" y="16942"/>
                </a:cubicBezTo>
                <a:cubicBezTo>
                  <a:pt x="3514" y="16948"/>
                  <a:pt x="3505" y="17045"/>
                  <a:pt x="3507" y="17373"/>
                </a:cubicBezTo>
                <a:cubicBezTo>
                  <a:pt x="3507" y="17509"/>
                  <a:pt x="3500" y="17643"/>
                  <a:pt x="3491" y="17673"/>
                </a:cubicBezTo>
                <a:cubicBezTo>
                  <a:pt x="3481" y="17706"/>
                  <a:pt x="3484" y="17755"/>
                  <a:pt x="3500" y="17803"/>
                </a:cubicBezTo>
                <a:cubicBezTo>
                  <a:pt x="3518" y="17861"/>
                  <a:pt x="3519" y="17888"/>
                  <a:pt x="3504" y="17915"/>
                </a:cubicBezTo>
                <a:cubicBezTo>
                  <a:pt x="3492" y="17935"/>
                  <a:pt x="3483" y="17980"/>
                  <a:pt x="3483" y="18016"/>
                </a:cubicBezTo>
                <a:cubicBezTo>
                  <a:pt x="3483" y="18052"/>
                  <a:pt x="3509" y="18081"/>
                  <a:pt x="3540" y="18081"/>
                </a:cubicBezTo>
                <a:lnTo>
                  <a:pt x="3597" y="18081"/>
                </a:lnTo>
                <a:lnTo>
                  <a:pt x="3596" y="17085"/>
                </a:lnTo>
                <a:lnTo>
                  <a:pt x="3595" y="16089"/>
                </a:lnTo>
                <a:close/>
                <a:moveTo>
                  <a:pt x="866" y="16096"/>
                </a:moveTo>
                <a:cubicBezTo>
                  <a:pt x="837" y="16096"/>
                  <a:pt x="825" y="16135"/>
                  <a:pt x="825" y="16232"/>
                </a:cubicBezTo>
                <a:cubicBezTo>
                  <a:pt x="825" y="16307"/>
                  <a:pt x="816" y="16385"/>
                  <a:pt x="804" y="16405"/>
                </a:cubicBezTo>
                <a:cubicBezTo>
                  <a:pt x="789" y="16432"/>
                  <a:pt x="789" y="16456"/>
                  <a:pt x="807" y="16509"/>
                </a:cubicBezTo>
                <a:cubicBezTo>
                  <a:pt x="836" y="16597"/>
                  <a:pt x="840" y="17457"/>
                  <a:pt x="811" y="17498"/>
                </a:cubicBezTo>
                <a:cubicBezTo>
                  <a:pt x="801" y="17513"/>
                  <a:pt x="792" y="17555"/>
                  <a:pt x="792" y="17591"/>
                </a:cubicBezTo>
                <a:cubicBezTo>
                  <a:pt x="792" y="17626"/>
                  <a:pt x="817" y="17655"/>
                  <a:pt x="848" y="17655"/>
                </a:cubicBezTo>
                <a:lnTo>
                  <a:pt x="904" y="17655"/>
                </a:lnTo>
                <a:lnTo>
                  <a:pt x="905" y="16875"/>
                </a:lnTo>
                <a:lnTo>
                  <a:pt x="906" y="16096"/>
                </a:lnTo>
                <a:lnTo>
                  <a:pt x="866" y="16096"/>
                </a:lnTo>
                <a:close/>
                <a:moveTo>
                  <a:pt x="2515" y="16096"/>
                </a:moveTo>
                <a:lnTo>
                  <a:pt x="2516" y="16912"/>
                </a:lnTo>
                <a:cubicBezTo>
                  <a:pt x="2517" y="17390"/>
                  <a:pt x="2510" y="17741"/>
                  <a:pt x="2501" y="17761"/>
                </a:cubicBezTo>
                <a:cubicBezTo>
                  <a:pt x="2490" y="17784"/>
                  <a:pt x="2491" y="17812"/>
                  <a:pt x="2503" y="17836"/>
                </a:cubicBezTo>
                <a:cubicBezTo>
                  <a:pt x="2514" y="17858"/>
                  <a:pt x="2518" y="17937"/>
                  <a:pt x="2514" y="18013"/>
                </a:cubicBezTo>
                <a:cubicBezTo>
                  <a:pt x="2506" y="18133"/>
                  <a:pt x="2514" y="18152"/>
                  <a:pt x="2573" y="18152"/>
                </a:cubicBezTo>
                <a:cubicBezTo>
                  <a:pt x="2611" y="18152"/>
                  <a:pt x="2641" y="18120"/>
                  <a:pt x="2641" y="18081"/>
                </a:cubicBezTo>
                <a:cubicBezTo>
                  <a:pt x="2641" y="18042"/>
                  <a:pt x="2634" y="18009"/>
                  <a:pt x="2625" y="18009"/>
                </a:cubicBezTo>
                <a:cubicBezTo>
                  <a:pt x="2602" y="18009"/>
                  <a:pt x="2604" y="17824"/>
                  <a:pt x="2629" y="17650"/>
                </a:cubicBezTo>
                <a:cubicBezTo>
                  <a:pt x="2646" y="17530"/>
                  <a:pt x="2645" y="17491"/>
                  <a:pt x="2625" y="17421"/>
                </a:cubicBezTo>
                <a:cubicBezTo>
                  <a:pt x="2607" y="17361"/>
                  <a:pt x="2601" y="17230"/>
                  <a:pt x="2605" y="16964"/>
                </a:cubicBezTo>
                <a:cubicBezTo>
                  <a:pt x="2609" y="16648"/>
                  <a:pt x="2606" y="16591"/>
                  <a:pt x="2580" y="16584"/>
                </a:cubicBezTo>
                <a:cubicBezTo>
                  <a:pt x="2553" y="16577"/>
                  <a:pt x="2553" y="16574"/>
                  <a:pt x="2579" y="16544"/>
                </a:cubicBezTo>
                <a:cubicBezTo>
                  <a:pt x="2599" y="16522"/>
                  <a:pt x="2608" y="16441"/>
                  <a:pt x="2608" y="16303"/>
                </a:cubicBezTo>
                <a:cubicBezTo>
                  <a:pt x="2608" y="16123"/>
                  <a:pt x="2602" y="16096"/>
                  <a:pt x="2562" y="16096"/>
                </a:cubicBezTo>
                <a:lnTo>
                  <a:pt x="2515" y="16096"/>
                </a:lnTo>
                <a:close/>
                <a:moveTo>
                  <a:pt x="5671" y="16096"/>
                </a:moveTo>
                <a:cubicBezTo>
                  <a:pt x="5640" y="16096"/>
                  <a:pt x="5629" y="16135"/>
                  <a:pt x="5629" y="16239"/>
                </a:cubicBezTo>
                <a:cubicBezTo>
                  <a:pt x="5629" y="16317"/>
                  <a:pt x="5622" y="16380"/>
                  <a:pt x="5613" y="16380"/>
                </a:cubicBezTo>
                <a:cubicBezTo>
                  <a:pt x="5590" y="16380"/>
                  <a:pt x="5592" y="16646"/>
                  <a:pt x="5615" y="16678"/>
                </a:cubicBezTo>
                <a:cubicBezTo>
                  <a:pt x="5626" y="16695"/>
                  <a:pt x="5633" y="16933"/>
                  <a:pt x="5632" y="17322"/>
                </a:cubicBezTo>
                <a:lnTo>
                  <a:pt x="5632" y="17939"/>
                </a:lnTo>
                <a:lnTo>
                  <a:pt x="5688" y="17939"/>
                </a:lnTo>
                <a:cubicBezTo>
                  <a:pt x="5719" y="17939"/>
                  <a:pt x="5745" y="17907"/>
                  <a:pt x="5745" y="17868"/>
                </a:cubicBezTo>
                <a:cubicBezTo>
                  <a:pt x="5745" y="17829"/>
                  <a:pt x="5737" y="17798"/>
                  <a:pt x="5728" y="17798"/>
                </a:cubicBezTo>
                <a:cubicBezTo>
                  <a:pt x="5719" y="17798"/>
                  <a:pt x="5712" y="17654"/>
                  <a:pt x="5712" y="17479"/>
                </a:cubicBezTo>
                <a:cubicBezTo>
                  <a:pt x="5712" y="17226"/>
                  <a:pt x="5706" y="17158"/>
                  <a:pt x="5683" y="17151"/>
                </a:cubicBezTo>
                <a:cubicBezTo>
                  <a:pt x="5655" y="17143"/>
                  <a:pt x="5655" y="17142"/>
                  <a:pt x="5683" y="17111"/>
                </a:cubicBezTo>
                <a:cubicBezTo>
                  <a:pt x="5707" y="17084"/>
                  <a:pt x="5712" y="16996"/>
                  <a:pt x="5712" y="16588"/>
                </a:cubicBezTo>
                <a:cubicBezTo>
                  <a:pt x="5712" y="16111"/>
                  <a:pt x="5711" y="16096"/>
                  <a:pt x="5671" y="16096"/>
                </a:cubicBezTo>
                <a:close/>
                <a:moveTo>
                  <a:pt x="6232" y="16096"/>
                </a:moveTo>
                <a:cubicBezTo>
                  <a:pt x="6202" y="16096"/>
                  <a:pt x="6191" y="16135"/>
                  <a:pt x="6191" y="16239"/>
                </a:cubicBezTo>
                <a:cubicBezTo>
                  <a:pt x="6191" y="16317"/>
                  <a:pt x="6183" y="16380"/>
                  <a:pt x="6174" y="16380"/>
                </a:cubicBezTo>
                <a:cubicBezTo>
                  <a:pt x="6165" y="16380"/>
                  <a:pt x="6158" y="16476"/>
                  <a:pt x="6158" y="16593"/>
                </a:cubicBezTo>
                <a:cubicBezTo>
                  <a:pt x="6158" y="16710"/>
                  <a:pt x="6165" y="16806"/>
                  <a:pt x="6174" y="16806"/>
                </a:cubicBezTo>
                <a:cubicBezTo>
                  <a:pt x="6183" y="16806"/>
                  <a:pt x="6191" y="16884"/>
                  <a:pt x="6191" y="16982"/>
                </a:cubicBezTo>
                <a:cubicBezTo>
                  <a:pt x="6191" y="17137"/>
                  <a:pt x="6198" y="17160"/>
                  <a:pt x="6248" y="17160"/>
                </a:cubicBezTo>
                <a:cubicBezTo>
                  <a:pt x="6288" y="17160"/>
                  <a:pt x="6306" y="17128"/>
                  <a:pt x="6306" y="17053"/>
                </a:cubicBezTo>
                <a:cubicBezTo>
                  <a:pt x="6306" y="16995"/>
                  <a:pt x="6299" y="16947"/>
                  <a:pt x="6290" y="16947"/>
                </a:cubicBezTo>
                <a:cubicBezTo>
                  <a:pt x="6280" y="16947"/>
                  <a:pt x="6273" y="16758"/>
                  <a:pt x="6273" y="16521"/>
                </a:cubicBezTo>
                <a:cubicBezTo>
                  <a:pt x="6273" y="16115"/>
                  <a:pt x="6271" y="16096"/>
                  <a:pt x="6232" y="16096"/>
                </a:cubicBezTo>
                <a:close/>
                <a:moveTo>
                  <a:pt x="7641" y="16096"/>
                </a:moveTo>
                <a:cubicBezTo>
                  <a:pt x="7598" y="16096"/>
                  <a:pt x="7591" y="16119"/>
                  <a:pt x="7598" y="16239"/>
                </a:cubicBezTo>
                <a:cubicBezTo>
                  <a:pt x="7603" y="16317"/>
                  <a:pt x="7600" y="16380"/>
                  <a:pt x="7591" y="16380"/>
                </a:cubicBezTo>
                <a:cubicBezTo>
                  <a:pt x="7582" y="16380"/>
                  <a:pt x="7580" y="16446"/>
                  <a:pt x="7587" y="16539"/>
                </a:cubicBezTo>
                <a:cubicBezTo>
                  <a:pt x="7594" y="16627"/>
                  <a:pt x="7599" y="16929"/>
                  <a:pt x="7598" y="17212"/>
                </a:cubicBezTo>
                <a:lnTo>
                  <a:pt x="7597" y="17727"/>
                </a:lnTo>
                <a:lnTo>
                  <a:pt x="7654" y="17727"/>
                </a:lnTo>
                <a:cubicBezTo>
                  <a:pt x="7711" y="17727"/>
                  <a:pt x="7712" y="17720"/>
                  <a:pt x="7700" y="17498"/>
                </a:cubicBezTo>
                <a:cubicBezTo>
                  <a:pt x="7694" y="17373"/>
                  <a:pt x="7690" y="17118"/>
                  <a:pt x="7690" y="16931"/>
                </a:cubicBezTo>
                <a:cubicBezTo>
                  <a:pt x="7692" y="16628"/>
                  <a:pt x="7689" y="16591"/>
                  <a:pt x="7656" y="16582"/>
                </a:cubicBezTo>
                <a:lnTo>
                  <a:pt x="7619" y="16574"/>
                </a:lnTo>
                <a:lnTo>
                  <a:pt x="7656" y="16542"/>
                </a:lnTo>
                <a:cubicBezTo>
                  <a:pt x="7684" y="16519"/>
                  <a:pt x="7693" y="16462"/>
                  <a:pt x="7693" y="16303"/>
                </a:cubicBezTo>
                <a:cubicBezTo>
                  <a:pt x="7693" y="16118"/>
                  <a:pt x="7687" y="16096"/>
                  <a:pt x="7641" y="16096"/>
                </a:cubicBezTo>
                <a:close/>
                <a:moveTo>
                  <a:pt x="8922" y="16096"/>
                </a:moveTo>
                <a:cubicBezTo>
                  <a:pt x="8885" y="16096"/>
                  <a:pt x="8881" y="16125"/>
                  <a:pt x="8879" y="16432"/>
                </a:cubicBezTo>
                <a:cubicBezTo>
                  <a:pt x="8877" y="16618"/>
                  <a:pt x="8877" y="16863"/>
                  <a:pt x="8879" y="16977"/>
                </a:cubicBezTo>
                <a:cubicBezTo>
                  <a:pt x="8881" y="17091"/>
                  <a:pt x="8873" y="17214"/>
                  <a:pt x="8861" y="17249"/>
                </a:cubicBezTo>
                <a:cubicBezTo>
                  <a:pt x="8845" y="17299"/>
                  <a:pt x="8844" y="17320"/>
                  <a:pt x="8861" y="17348"/>
                </a:cubicBezTo>
                <a:cubicBezTo>
                  <a:pt x="8872" y="17368"/>
                  <a:pt x="8881" y="17461"/>
                  <a:pt x="8881" y="17556"/>
                </a:cubicBezTo>
                <a:cubicBezTo>
                  <a:pt x="8881" y="17704"/>
                  <a:pt x="8889" y="17727"/>
                  <a:pt x="8939" y="17727"/>
                </a:cubicBezTo>
                <a:cubicBezTo>
                  <a:pt x="8978" y="17727"/>
                  <a:pt x="8997" y="17693"/>
                  <a:pt x="8997" y="17625"/>
                </a:cubicBezTo>
                <a:cubicBezTo>
                  <a:pt x="8997" y="17570"/>
                  <a:pt x="8989" y="17514"/>
                  <a:pt x="8980" y="17500"/>
                </a:cubicBezTo>
                <a:cubicBezTo>
                  <a:pt x="8968" y="17484"/>
                  <a:pt x="8962" y="17217"/>
                  <a:pt x="8962" y="16786"/>
                </a:cubicBezTo>
                <a:cubicBezTo>
                  <a:pt x="8963" y="16099"/>
                  <a:pt x="8963" y="16096"/>
                  <a:pt x="8922" y="16096"/>
                </a:cubicBezTo>
                <a:close/>
                <a:moveTo>
                  <a:pt x="9054" y="16096"/>
                </a:moveTo>
                <a:cubicBezTo>
                  <a:pt x="9014" y="16096"/>
                  <a:pt x="9012" y="16114"/>
                  <a:pt x="9016" y="16457"/>
                </a:cubicBezTo>
                <a:cubicBezTo>
                  <a:pt x="9018" y="16706"/>
                  <a:pt x="9013" y="16835"/>
                  <a:pt x="8996" y="16881"/>
                </a:cubicBezTo>
                <a:cubicBezTo>
                  <a:pt x="8976" y="16936"/>
                  <a:pt x="8976" y="16957"/>
                  <a:pt x="8995" y="17010"/>
                </a:cubicBezTo>
                <a:cubicBezTo>
                  <a:pt x="9012" y="17056"/>
                  <a:pt x="9017" y="17234"/>
                  <a:pt x="9015" y="17683"/>
                </a:cubicBezTo>
                <a:lnTo>
                  <a:pt x="9013" y="18293"/>
                </a:lnTo>
                <a:lnTo>
                  <a:pt x="9071" y="18293"/>
                </a:lnTo>
                <a:cubicBezTo>
                  <a:pt x="9103" y="18293"/>
                  <a:pt x="9129" y="18261"/>
                  <a:pt x="9129" y="18222"/>
                </a:cubicBezTo>
                <a:cubicBezTo>
                  <a:pt x="9129" y="18183"/>
                  <a:pt x="9122" y="18152"/>
                  <a:pt x="9113" y="18152"/>
                </a:cubicBezTo>
                <a:cubicBezTo>
                  <a:pt x="9103" y="18152"/>
                  <a:pt x="9096" y="17892"/>
                  <a:pt x="9096" y="17514"/>
                </a:cubicBezTo>
                <a:cubicBezTo>
                  <a:pt x="9096" y="16957"/>
                  <a:pt x="9092" y="16876"/>
                  <a:pt x="9067" y="16868"/>
                </a:cubicBezTo>
                <a:cubicBezTo>
                  <a:pt x="9040" y="16861"/>
                  <a:pt x="9040" y="16857"/>
                  <a:pt x="9067" y="16827"/>
                </a:cubicBezTo>
                <a:cubicBezTo>
                  <a:pt x="9090" y="16801"/>
                  <a:pt x="9096" y="16718"/>
                  <a:pt x="9096" y="16445"/>
                </a:cubicBezTo>
                <a:cubicBezTo>
                  <a:pt x="9096" y="16118"/>
                  <a:pt x="9094" y="16096"/>
                  <a:pt x="9054" y="16096"/>
                </a:cubicBezTo>
                <a:close/>
                <a:moveTo>
                  <a:pt x="9149" y="16096"/>
                </a:moveTo>
                <a:lnTo>
                  <a:pt x="9150" y="16610"/>
                </a:lnTo>
                <a:cubicBezTo>
                  <a:pt x="9150" y="16893"/>
                  <a:pt x="9144" y="17180"/>
                  <a:pt x="9138" y="17249"/>
                </a:cubicBezTo>
                <a:cubicBezTo>
                  <a:pt x="9127" y="17353"/>
                  <a:pt x="9135" y="17373"/>
                  <a:pt x="9184" y="17373"/>
                </a:cubicBezTo>
                <a:lnTo>
                  <a:pt x="9241" y="17373"/>
                </a:lnTo>
                <a:lnTo>
                  <a:pt x="9242" y="16982"/>
                </a:lnTo>
                <a:cubicBezTo>
                  <a:pt x="9243" y="16662"/>
                  <a:pt x="9238" y="16591"/>
                  <a:pt x="9215" y="16584"/>
                </a:cubicBezTo>
                <a:cubicBezTo>
                  <a:pt x="9189" y="16577"/>
                  <a:pt x="9189" y="16574"/>
                  <a:pt x="9216" y="16544"/>
                </a:cubicBezTo>
                <a:cubicBezTo>
                  <a:pt x="9235" y="16522"/>
                  <a:pt x="9245" y="16441"/>
                  <a:pt x="9245" y="16303"/>
                </a:cubicBezTo>
                <a:cubicBezTo>
                  <a:pt x="9245" y="16122"/>
                  <a:pt x="9239" y="16096"/>
                  <a:pt x="9197" y="16096"/>
                </a:cubicBezTo>
                <a:lnTo>
                  <a:pt x="9149" y="16096"/>
                </a:lnTo>
                <a:close/>
                <a:moveTo>
                  <a:pt x="9295" y="16096"/>
                </a:moveTo>
                <a:lnTo>
                  <a:pt x="9296" y="16523"/>
                </a:lnTo>
                <a:cubicBezTo>
                  <a:pt x="9297" y="16776"/>
                  <a:pt x="9289" y="16995"/>
                  <a:pt x="9276" y="17060"/>
                </a:cubicBezTo>
                <a:cubicBezTo>
                  <a:pt x="9259" y="17151"/>
                  <a:pt x="9259" y="17180"/>
                  <a:pt x="9278" y="17230"/>
                </a:cubicBezTo>
                <a:cubicBezTo>
                  <a:pt x="9294" y="17272"/>
                  <a:pt x="9300" y="17428"/>
                  <a:pt x="9298" y="17756"/>
                </a:cubicBezTo>
                <a:cubicBezTo>
                  <a:pt x="9295" y="18220"/>
                  <a:pt x="9295" y="18222"/>
                  <a:pt x="9341" y="18222"/>
                </a:cubicBezTo>
                <a:cubicBezTo>
                  <a:pt x="9385" y="18222"/>
                  <a:pt x="9386" y="18213"/>
                  <a:pt x="9390" y="17761"/>
                </a:cubicBezTo>
                <a:cubicBezTo>
                  <a:pt x="9394" y="17327"/>
                  <a:pt x="9392" y="17301"/>
                  <a:pt x="9356" y="17292"/>
                </a:cubicBezTo>
                <a:cubicBezTo>
                  <a:pt x="9321" y="17283"/>
                  <a:pt x="9321" y="17280"/>
                  <a:pt x="9353" y="17252"/>
                </a:cubicBezTo>
                <a:cubicBezTo>
                  <a:pt x="9383" y="17227"/>
                  <a:pt x="9389" y="17168"/>
                  <a:pt x="9391" y="16837"/>
                </a:cubicBezTo>
                <a:cubicBezTo>
                  <a:pt x="9394" y="16481"/>
                  <a:pt x="9391" y="16450"/>
                  <a:pt x="9357" y="16441"/>
                </a:cubicBezTo>
                <a:lnTo>
                  <a:pt x="9319" y="16431"/>
                </a:lnTo>
                <a:lnTo>
                  <a:pt x="9356" y="16401"/>
                </a:lnTo>
                <a:cubicBezTo>
                  <a:pt x="9380" y="16382"/>
                  <a:pt x="9393" y="16319"/>
                  <a:pt x="9393" y="16234"/>
                </a:cubicBezTo>
                <a:cubicBezTo>
                  <a:pt x="9393" y="16129"/>
                  <a:pt x="9382" y="16096"/>
                  <a:pt x="9344" y="16096"/>
                </a:cubicBezTo>
                <a:lnTo>
                  <a:pt x="9295" y="16096"/>
                </a:lnTo>
                <a:close/>
                <a:moveTo>
                  <a:pt x="14097" y="16096"/>
                </a:moveTo>
                <a:lnTo>
                  <a:pt x="14100" y="16663"/>
                </a:lnTo>
                <a:cubicBezTo>
                  <a:pt x="14102" y="17029"/>
                  <a:pt x="14096" y="17267"/>
                  <a:pt x="14082" y="17336"/>
                </a:cubicBezTo>
                <a:cubicBezTo>
                  <a:pt x="14064" y="17428"/>
                  <a:pt x="14070" y="17442"/>
                  <a:pt x="14127" y="17442"/>
                </a:cubicBezTo>
                <a:cubicBezTo>
                  <a:pt x="14193" y="17442"/>
                  <a:pt x="14193" y="17442"/>
                  <a:pt x="14203" y="17116"/>
                </a:cubicBezTo>
                <a:cubicBezTo>
                  <a:pt x="14209" y="16937"/>
                  <a:pt x="14209" y="16759"/>
                  <a:pt x="14204" y="16720"/>
                </a:cubicBezTo>
                <a:cubicBezTo>
                  <a:pt x="14198" y="16682"/>
                  <a:pt x="14194" y="16525"/>
                  <a:pt x="14194" y="16373"/>
                </a:cubicBezTo>
                <a:cubicBezTo>
                  <a:pt x="14195" y="16112"/>
                  <a:pt x="14192" y="16096"/>
                  <a:pt x="14146" y="16096"/>
                </a:cubicBezTo>
                <a:lnTo>
                  <a:pt x="14097" y="16096"/>
                </a:lnTo>
                <a:close/>
                <a:moveTo>
                  <a:pt x="14662" y="16096"/>
                </a:moveTo>
                <a:lnTo>
                  <a:pt x="14663" y="17160"/>
                </a:lnTo>
                <a:lnTo>
                  <a:pt x="14664" y="18222"/>
                </a:lnTo>
                <a:lnTo>
                  <a:pt x="14721" y="18222"/>
                </a:lnTo>
                <a:cubicBezTo>
                  <a:pt x="14770" y="18222"/>
                  <a:pt x="14777" y="18203"/>
                  <a:pt x="14766" y="18098"/>
                </a:cubicBezTo>
                <a:cubicBezTo>
                  <a:pt x="14760" y="18030"/>
                  <a:pt x="14756" y="17896"/>
                  <a:pt x="14758" y="17798"/>
                </a:cubicBezTo>
                <a:cubicBezTo>
                  <a:pt x="14761" y="17701"/>
                  <a:pt x="14762" y="17476"/>
                  <a:pt x="14762" y="17301"/>
                </a:cubicBezTo>
                <a:cubicBezTo>
                  <a:pt x="14761" y="17126"/>
                  <a:pt x="14760" y="16863"/>
                  <a:pt x="14760" y="16717"/>
                </a:cubicBezTo>
                <a:cubicBezTo>
                  <a:pt x="14760" y="16490"/>
                  <a:pt x="14754" y="16449"/>
                  <a:pt x="14722" y="16441"/>
                </a:cubicBezTo>
                <a:lnTo>
                  <a:pt x="14684" y="16431"/>
                </a:lnTo>
                <a:lnTo>
                  <a:pt x="14722" y="16401"/>
                </a:lnTo>
                <a:cubicBezTo>
                  <a:pt x="14745" y="16382"/>
                  <a:pt x="14759" y="16319"/>
                  <a:pt x="14759" y="16234"/>
                </a:cubicBezTo>
                <a:cubicBezTo>
                  <a:pt x="14759" y="16130"/>
                  <a:pt x="14747" y="16096"/>
                  <a:pt x="14710" y="16096"/>
                </a:cubicBezTo>
                <a:lnTo>
                  <a:pt x="14662" y="16096"/>
                </a:lnTo>
                <a:close/>
                <a:moveTo>
                  <a:pt x="16824" y="16096"/>
                </a:moveTo>
                <a:cubicBezTo>
                  <a:pt x="16780" y="16096"/>
                  <a:pt x="16777" y="16115"/>
                  <a:pt x="16777" y="16380"/>
                </a:cubicBezTo>
                <a:cubicBezTo>
                  <a:pt x="16777" y="16536"/>
                  <a:pt x="16784" y="16663"/>
                  <a:pt x="16793" y="16663"/>
                </a:cubicBezTo>
                <a:cubicBezTo>
                  <a:pt x="16801" y="16663"/>
                  <a:pt x="16797" y="16713"/>
                  <a:pt x="16782" y="16774"/>
                </a:cubicBezTo>
                <a:cubicBezTo>
                  <a:pt x="16754" y="16895"/>
                  <a:pt x="16748" y="17018"/>
                  <a:pt x="16770" y="17018"/>
                </a:cubicBezTo>
                <a:cubicBezTo>
                  <a:pt x="16787" y="17018"/>
                  <a:pt x="16784" y="17233"/>
                  <a:pt x="16767" y="17355"/>
                </a:cubicBezTo>
                <a:cubicBezTo>
                  <a:pt x="16760" y="17403"/>
                  <a:pt x="16760" y="17482"/>
                  <a:pt x="16766" y="17528"/>
                </a:cubicBezTo>
                <a:cubicBezTo>
                  <a:pt x="16773" y="17574"/>
                  <a:pt x="16777" y="17781"/>
                  <a:pt x="16775" y="17988"/>
                </a:cubicBezTo>
                <a:lnTo>
                  <a:pt x="16771" y="18365"/>
                </a:lnTo>
                <a:lnTo>
                  <a:pt x="16821" y="18365"/>
                </a:lnTo>
                <a:cubicBezTo>
                  <a:pt x="16879" y="18365"/>
                  <a:pt x="16891" y="18228"/>
                  <a:pt x="16835" y="18213"/>
                </a:cubicBezTo>
                <a:lnTo>
                  <a:pt x="16798" y="18203"/>
                </a:lnTo>
                <a:lnTo>
                  <a:pt x="16835" y="18173"/>
                </a:lnTo>
                <a:cubicBezTo>
                  <a:pt x="16878" y="18137"/>
                  <a:pt x="16885" y="18014"/>
                  <a:pt x="16843" y="18002"/>
                </a:cubicBezTo>
                <a:cubicBezTo>
                  <a:pt x="16816" y="17994"/>
                  <a:pt x="16816" y="17991"/>
                  <a:pt x="16843" y="17960"/>
                </a:cubicBezTo>
                <a:cubicBezTo>
                  <a:pt x="16869" y="17932"/>
                  <a:pt x="16872" y="17826"/>
                  <a:pt x="16872" y="17013"/>
                </a:cubicBezTo>
                <a:lnTo>
                  <a:pt x="16872" y="16096"/>
                </a:lnTo>
                <a:lnTo>
                  <a:pt x="16824" y="16096"/>
                </a:lnTo>
                <a:close/>
                <a:moveTo>
                  <a:pt x="17915" y="16096"/>
                </a:moveTo>
                <a:lnTo>
                  <a:pt x="17916" y="16588"/>
                </a:lnTo>
                <a:cubicBezTo>
                  <a:pt x="17917" y="16897"/>
                  <a:pt x="17910" y="17119"/>
                  <a:pt x="17896" y="17189"/>
                </a:cubicBezTo>
                <a:cubicBezTo>
                  <a:pt x="17877" y="17288"/>
                  <a:pt x="17883" y="17301"/>
                  <a:pt x="17941" y="17301"/>
                </a:cubicBezTo>
                <a:lnTo>
                  <a:pt x="18007" y="17301"/>
                </a:lnTo>
                <a:lnTo>
                  <a:pt x="18008" y="16699"/>
                </a:lnTo>
                <a:lnTo>
                  <a:pt x="18009" y="16096"/>
                </a:lnTo>
                <a:lnTo>
                  <a:pt x="17962" y="16096"/>
                </a:lnTo>
                <a:lnTo>
                  <a:pt x="17915" y="16096"/>
                </a:lnTo>
                <a:close/>
                <a:moveTo>
                  <a:pt x="20784" y="16096"/>
                </a:moveTo>
                <a:cubicBezTo>
                  <a:pt x="20738" y="16096"/>
                  <a:pt x="20735" y="16113"/>
                  <a:pt x="20735" y="16375"/>
                </a:cubicBezTo>
                <a:cubicBezTo>
                  <a:pt x="20735" y="16528"/>
                  <a:pt x="20729" y="16672"/>
                  <a:pt x="20721" y="16692"/>
                </a:cubicBezTo>
                <a:cubicBezTo>
                  <a:pt x="20707" y="16729"/>
                  <a:pt x="20724" y="17382"/>
                  <a:pt x="20742" y="17509"/>
                </a:cubicBezTo>
                <a:cubicBezTo>
                  <a:pt x="20747" y="17545"/>
                  <a:pt x="20741" y="17621"/>
                  <a:pt x="20727" y="17680"/>
                </a:cubicBezTo>
                <a:cubicBezTo>
                  <a:pt x="20713" y="17738"/>
                  <a:pt x="20702" y="17805"/>
                  <a:pt x="20702" y="17828"/>
                </a:cubicBezTo>
                <a:cubicBezTo>
                  <a:pt x="20702" y="17850"/>
                  <a:pt x="20731" y="17868"/>
                  <a:pt x="20767" y="17868"/>
                </a:cubicBezTo>
                <a:cubicBezTo>
                  <a:pt x="20832" y="17868"/>
                  <a:pt x="20833" y="17867"/>
                  <a:pt x="20831" y="17603"/>
                </a:cubicBezTo>
                <a:cubicBezTo>
                  <a:pt x="20830" y="17457"/>
                  <a:pt x="20821" y="17314"/>
                  <a:pt x="20811" y="17285"/>
                </a:cubicBezTo>
                <a:cubicBezTo>
                  <a:pt x="20798" y="17249"/>
                  <a:pt x="20799" y="17232"/>
                  <a:pt x="20813" y="17231"/>
                </a:cubicBezTo>
                <a:cubicBezTo>
                  <a:pt x="20827" y="17230"/>
                  <a:pt x="20833" y="17058"/>
                  <a:pt x="20832" y="16663"/>
                </a:cubicBezTo>
                <a:lnTo>
                  <a:pt x="20832" y="16096"/>
                </a:lnTo>
                <a:lnTo>
                  <a:pt x="20784" y="16096"/>
                </a:lnTo>
                <a:close/>
                <a:moveTo>
                  <a:pt x="13132" y="16106"/>
                </a:moveTo>
                <a:cubicBezTo>
                  <a:pt x="13114" y="16116"/>
                  <a:pt x="13109" y="16169"/>
                  <a:pt x="13104" y="16323"/>
                </a:cubicBezTo>
                <a:cubicBezTo>
                  <a:pt x="13099" y="16451"/>
                  <a:pt x="13102" y="16567"/>
                  <a:pt x="13109" y="16579"/>
                </a:cubicBezTo>
                <a:cubicBezTo>
                  <a:pt x="13116" y="16591"/>
                  <a:pt x="13118" y="16650"/>
                  <a:pt x="13113" y="16710"/>
                </a:cubicBezTo>
                <a:cubicBezTo>
                  <a:pt x="13107" y="16770"/>
                  <a:pt x="13113" y="16848"/>
                  <a:pt x="13126" y="16882"/>
                </a:cubicBezTo>
                <a:cubicBezTo>
                  <a:pt x="13143" y="16927"/>
                  <a:pt x="13143" y="16944"/>
                  <a:pt x="13129" y="16945"/>
                </a:cubicBezTo>
                <a:cubicBezTo>
                  <a:pt x="13117" y="16946"/>
                  <a:pt x="13108" y="17035"/>
                  <a:pt x="13108" y="17153"/>
                </a:cubicBezTo>
                <a:cubicBezTo>
                  <a:pt x="13108" y="17266"/>
                  <a:pt x="13099" y="17373"/>
                  <a:pt x="13088" y="17388"/>
                </a:cubicBezTo>
                <a:cubicBezTo>
                  <a:pt x="13078" y="17404"/>
                  <a:pt x="13074" y="17453"/>
                  <a:pt x="13081" y="17500"/>
                </a:cubicBezTo>
                <a:cubicBezTo>
                  <a:pt x="13088" y="17546"/>
                  <a:pt x="13118" y="17585"/>
                  <a:pt x="13149" y="17585"/>
                </a:cubicBezTo>
                <a:lnTo>
                  <a:pt x="13204" y="17585"/>
                </a:lnTo>
                <a:lnTo>
                  <a:pt x="13201" y="16858"/>
                </a:lnTo>
                <a:lnTo>
                  <a:pt x="13199" y="16132"/>
                </a:lnTo>
                <a:lnTo>
                  <a:pt x="13155" y="16110"/>
                </a:lnTo>
                <a:cubicBezTo>
                  <a:pt x="13146" y="16105"/>
                  <a:pt x="13138" y="16103"/>
                  <a:pt x="13132" y="16106"/>
                </a:cubicBezTo>
                <a:close/>
                <a:moveTo>
                  <a:pt x="2270" y="17230"/>
                </a:moveTo>
                <a:cubicBezTo>
                  <a:pt x="2233" y="17230"/>
                  <a:pt x="2229" y="17261"/>
                  <a:pt x="2229" y="17479"/>
                </a:cubicBezTo>
                <a:cubicBezTo>
                  <a:pt x="2229" y="17615"/>
                  <a:pt x="2221" y="17727"/>
                  <a:pt x="2212" y="17727"/>
                </a:cubicBezTo>
                <a:cubicBezTo>
                  <a:pt x="2203" y="17727"/>
                  <a:pt x="2195" y="17759"/>
                  <a:pt x="2195" y="17798"/>
                </a:cubicBezTo>
                <a:cubicBezTo>
                  <a:pt x="2195" y="17837"/>
                  <a:pt x="2205" y="17868"/>
                  <a:pt x="2216" y="17868"/>
                </a:cubicBezTo>
                <a:cubicBezTo>
                  <a:pt x="2231" y="17868"/>
                  <a:pt x="2235" y="18048"/>
                  <a:pt x="2232" y="18588"/>
                </a:cubicBezTo>
                <a:cubicBezTo>
                  <a:pt x="2229" y="18984"/>
                  <a:pt x="2231" y="19355"/>
                  <a:pt x="2236" y="19410"/>
                </a:cubicBezTo>
                <a:cubicBezTo>
                  <a:pt x="2241" y="19465"/>
                  <a:pt x="2258" y="19498"/>
                  <a:pt x="2274" y="19485"/>
                </a:cubicBezTo>
                <a:cubicBezTo>
                  <a:pt x="2295" y="19468"/>
                  <a:pt x="2304" y="19380"/>
                  <a:pt x="2308" y="19160"/>
                </a:cubicBezTo>
                <a:cubicBezTo>
                  <a:pt x="2310" y="18995"/>
                  <a:pt x="2320" y="18860"/>
                  <a:pt x="2328" y="18860"/>
                </a:cubicBezTo>
                <a:cubicBezTo>
                  <a:pt x="2337" y="18860"/>
                  <a:pt x="2344" y="18893"/>
                  <a:pt x="2344" y="18932"/>
                </a:cubicBezTo>
                <a:cubicBezTo>
                  <a:pt x="2344" y="18971"/>
                  <a:pt x="2369" y="19002"/>
                  <a:pt x="2400" y="19002"/>
                </a:cubicBezTo>
                <a:lnTo>
                  <a:pt x="2456" y="19002"/>
                </a:lnTo>
                <a:lnTo>
                  <a:pt x="2456" y="18184"/>
                </a:lnTo>
                <a:lnTo>
                  <a:pt x="2456" y="17364"/>
                </a:lnTo>
                <a:lnTo>
                  <a:pt x="2413" y="17386"/>
                </a:lnTo>
                <a:cubicBezTo>
                  <a:pt x="2379" y="17403"/>
                  <a:pt x="2369" y="17444"/>
                  <a:pt x="2370" y="17566"/>
                </a:cubicBezTo>
                <a:cubicBezTo>
                  <a:pt x="2371" y="17654"/>
                  <a:pt x="2366" y="17727"/>
                  <a:pt x="2360" y="17727"/>
                </a:cubicBezTo>
                <a:cubicBezTo>
                  <a:pt x="2354" y="17727"/>
                  <a:pt x="2349" y="17853"/>
                  <a:pt x="2349" y="18009"/>
                </a:cubicBezTo>
                <a:cubicBezTo>
                  <a:pt x="2349" y="18165"/>
                  <a:pt x="2354" y="18293"/>
                  <a:pt x="2360" y="18293"/>
                </a:cubicBezTo>
                <a:cubicBezTo>
                  <a:pt x="2371" y="18293"/>
                  <a:pt x="2369" y="18707"/>
                  <a:pt x="2358" y="18756"/>
                </a:cubicBezTo>
                <a:cubicBezTo>
                  <a:pt x="2354" y="18770"/>
                  <a:pt x="2341" y="18755"/>
                  <a:pt x="2329" y="18723"/>
                </a:cubicBezTo>
                <a:cubicBezTo>
                  <a:pt x="2313" y="18679"/>
                  <a:pt x="2308" y="18481"/>
                  <a:pt x="2310" y="17948"/>
                </a:cubicBezTo>
                <a:lnTo>
                  <a:pt x="2312" y="17230"/>
                </a:lnTo>
                <a:lnTo>
                  <a:pt x="2270" y="17230"/>
                </a:lnTo>
                <a:close/>
                <a:moveTo>
                  <a:pt x="11277" y="17230"/>
                </a:moveTo>
                <a:cubicBezTo>
                  <a:pt x="11255" y="17230"/>
                  <a:pt x="11260" y="18106"/>
                  <a:pt x="11282" y="18168"/>
                </a:cubicBezTo>
                <a:cubicBezTo>
                  <a:pt x="11295" y="18206"/>
                  <a:pt x="11295" y="18221"/>
                  <a:pt x="11281" y="18222"/>
                </a:cubicBezTo>
                <a:cubicBezTo>
                  <a:pt x="11269" y="18223"/>
                  <a:pt x="11261" y="18346"/>
                  <a:pt x="11261" y="18541"/>
                </a:cubicBezTo>
                <a:cubicBezTo>
                  <a:pt x="11261" y="18859"/>
                  <a:pt x="11262" y="18860"/>
                  <a:pt x="11320" y="18860"/>
                </a:cubicBezTo>
                <a:cubicBezTo>
                  <a:pt x="11369" y="18860"/>
                  <a:pt x="11376" y="18841"/>
                  <a:pt x="11366" y="18736"/>
                </a:cubicBezTo>
                <a:cubicBezTo>
                  <a:pt x="11349" y="18563"/>
                  <a:pt x="11346" y="18152"/>
                  <a:pt x="11361" y="18152"/>
                </a:cubicBezTo>
                <a:cubicBezTo>
                  <a:pt x="11383" y="18152"/>
                  <a:pt x="11376" y="18027"/>
                  <a:pt x="11348" y="17908"/>
                </a:cubicBezTo>
                <a:cubicBezTo>
                  <a:pt x="11334" y="17847"/>
                  <a:pt x="11330" y="17798"/>
                  <a:pt x="11340" y="17798"/>
                </a:cubicBezTo>
                <a:cubicBezTo>
                  <a:pt x="11350" y="17798"/>
                  <a:pt x="11358" y="17702"/>
                  <a:pt x="11358" y="17585"/>
                </a:cubicBezTo>
                <a:cubicBezTo>
                  <a:pt x="11358" y="17420"/>
                  <a:pt x="11350" y="17373"/>
                  <a:pt x="11325" y="17373"/>
                </a:cubicBezTo>
                <a:cubicBezTo>
                  <a:pt x="11307" y="17373"/>
                  <a:pt x="11292" y="17340"/>
                  <a:pt x="11292" y="17301"/>
                </a:cubicBezTo>
                <a:cubicBezTo>
                  <a:pt x="11292" y="17262"/>
                  <a:pt x="11285" y="17230"/>
                  <a:pt x="11277" y="17230"/>
                </a:cubicBezTo>
                <a:close/>
                <a:moveTo>
                  <a:pt x="16228" y="17230"/>
                </a:moveTo>
                <a:cubicBezTo>
                  <a:pt x="16219" y="17230"/>
                  <a:pt x="16212" y="17358"/>
                  <a:pt x="16212" y="17514"/>
                </a:cubicBezTo>
                <a:cubicBezTo>
                  <a:pt x="16212" y="17670"/>
                  <a:pt x="16204" y="17798"/>
                  <a:pt x="16195" y="17798"/>
                </a:cubicBezTo>
                <a:cubicBezTo>
                  <a:pt x="16186" y="17798"/>
                  <a:pt x="16178" y="17829"/>
                  <a:pt x="16178" y="17868"/>
                </a:cubicBezTo>
                <a:cubicBezTo>
                  <a:pt x="16178" y="17907"/>
                  <a:pt x="16188" y="17939"/>
                  <a:pt x="16200" y="17939"/>
                </a:cubicBezTo>
                <a:cubicBezTo>
                  <a:pt x="16219" y="17939"/>
                  <a:pt x="16221" y="18087"/>
                  <a:pt x="16208" y="18719"/>
                </a:cubicBezTo>
                <a:cubicBezTo>
                  <a:pt x="16207" y="18778"/>
                  <a:pt x="16207" y="18896"/>
                  <a:pt x="16209" y="18984"/>
                </a:cubicBezTo>
                <a:cubicBezTo>
                  <a:pt x="16211" y="19104"/>
                  <a:pt x="16222" y="19145"/>
                  <a:pt x="16253" y="19145"/>
                </a:cubicBezTo>
                <a:cubicBezTo>
                  <a:pt x="16292" y="19145"/>
                  <a:pt x="16294" y="19124"/>
                  <a:pt x="16294" y="18724"/>
                </a:cubicBezTo>
                <a:cubicBezTo>
                  <a:pt x="16294" y="18455"/>
                  <a:pt x="16301" y="18292"/>
                  <a:pt x="16315" y="18269"/>
                </a:cubicBezTo>
                <a:cubicBezTo>
                  <a:pt x="16330" y="18242"/>
                  <a:pt x="16330" y="18217"/>
                  <a:pt x="16312" y="18163"/>
                </a:cubicBezTo>
                <a:cubicBezTo>
                  <a:pt x="16296" y="18114"/>
                  <a:pt x="16289" y="17979"/>
                  <a:pt x="16292" y="17732"/>
                </a:cubicBezTo>
                <a:cubicBezTo>
                  <a:pt x="16295" y="17447"/>
                  <a:pt x="16290" y="17373"/>
                  <a:pt x="16270" y="17373"/>
                </a:cubicBezTo>
                <a:cubicBezTo>
                  <a:pt x="16256" y="17373"/>
                  <a:pt x="16244" y="17340"/>
                  <a:pt x="16244" y="17301"/>
                </a:cubicBezTo>
                <a:cubicBezTo>
                  <a:pt x="16244" y="17262"/>
                  <a:pt x="16237" y="17230"/>
                  <a:pt x="16228" y="17230"/>
                </a:cubicBezTo>
                <a:close/>
                <a:moveTo>
                  <a:pt x="18231" y="17236"/>
                </a:moveTo>
                <a:cubicBezTo>
                  <a:pt x="18203" y="17245"/>
                  <a:pt x="18175" y="17345"/>
                  <a:pt x="18181" y="17449"/>
                </a:cubicBezTo>
                <a:cubicBezTo>
                  <a:pt x="18186" y="17523"/>
                  <a:pt x="18184" y="17600"/>
                  <a:pt x="18177" y="17618"/>
                </a:cubicBezTo>
                <a:cubicBezTo>
                  <a:pt x="18161" y="17660"/>
                  <a:pt x="18159" y="18009"/>
                  <a:pt x="18175" y="18009"/>
                </a:cubicBezTo>
                <a:cubicBezTo>
                  <a:pt x="18181" y="18009"/>
                  <a:pt x="18184" y="18206"/>
                  <a:pt x="18181" y="18447"/>
                </a:cubicBezTo>
                <a:cubicBezTo>
                  <a:pt x="18179" y="18691"/>
                  <a:pt x="18185" y="18926"/>
                  <a:pt x="18195" y="18979"/>
                </a:cubicBezTo>
                <a:cubicBezTo>
                  <a:pt x="18208" y="19048"/>
                  <a:pt x="18208" y="19073"/>
                  <a:pt x="18194" y="19073"/>
                </a:cubicBezTo>
                <a:cubicBezTo>
                  <a:pt x="18184" y="19073"/>
                  <a:pt x="18177" y="19161"/>
                  <a:pt x="18178" y="19268"/>
                </a:cubicBezTo>
                <a:cubicBezTo>
                  <a:pt x="18179" y="19376"/>
                  <a:pt x="18175" y="19519"/>
                  <a:pt x="18168" y="19588"/>
                </a:cubicBezTo>
                <a:cubicBezTo>
                  <a:pt x="18158" y="19692"/>
                  <a:pt x="18165" y="19711"/>
                  <a:pt x="18214" y="19711"/>
                </a:cubicBezTo>
                <a:lnTo>
                  <a:pt x="18272" y="19711"/>
                </a:lnTo>
                <a:lnTo>
                  <a:pt x="18272" y="19377"/>
                </a:lnTo>
                <a:cubicBezTo>
                  <a:pt x="18272" y="19193"/>
                  <a:pt x="18280" y="19030"/>
                  <a:pt x="18290" y="19016"/>
                </a:cubicBezTo>
                <a:cubicBezTo>
                  <a:pt x="18322" y="18971"/>
                  <a:pt x="18309" y="18787"/>
                  <a:pt x="18271" y="18721"/>
                </a:cubicBezTo>
                <a:cubicBezTo>
                  <a:pt x="18250" y="18686"/>
                  <a:pt x="18243" y="18655"/>
                  <a:pt x="18253" y="18653"/>
                </a:cubicBezTo>
                <a:cubicBezTo>
                  <a:pt x="18277" y="18647"/>
                  <a:pt x="18280" y="17323"/>
                  <a:pt x="18257" y="17261"/>
                </a:cubicBezTo>
                <a:cubicBezTo>
                  <a:pt x="18249" y="17240"/>
                  <a:pt x="18240" y="17234"/>
                  <a:pt x="18231" y="17236"/>
                </a:cubicBezTo>
                <a:close/>
                <a:moveTo>
                  <a:pt x="9468" y="17250"/>
                </a:moveTo>
                <a:cubicBezTo>
                  <a:pt x="9442" y="17267"/>
                  <a:pt x="9432" y="17404"/>
                  <a:pt x="9430" y="17702"/>
                </a:cubicBezTo>
                <a:cubicBezTo>
                  <a:pt x="9428" y="17920"/>
                  <a:pt x="9423" y="18160"/>
                  <a:pt x="9417" y="18236"/>
                </a:cubicBezTo>
                <a:cubicBezTo>
                  <a:pt x="9408" y="18357"/>
                  <a:pt x="9414" y="18371"/>
                  <a:pt x="9462" y="18351"/>
                </a:cubicBezTo>
                <a:cubicBezTo>
                  <a:pt x="9504" y="18333"/>
                  <a:pt x="9518" y="18293"/>
                  <a:pt x="9522" y="18170"/>
                </a:cubicBezTo>
                <a:cubicBezTo>
                  <a:pt x="9526" y="18045"/>
                  <a:pt x="9519" y="18009"/>
                  <a:pt x="9489" y="18006"/>
                </a:cubicBezTo>
                <a:lnTo>
                  <a:pt x="9451" y="18000"/>
                </a:lnTo>
                <a:lnTo>
                  <a:pt x="9487" y="17938"/>
                </a:lnTo>
                <a:cubicBezTo>
                  <a:pt x="9516" y="17888"/>
                  <a:pt x="9523" y="17819"/>
                  <a:pt x="9522" y="17592"/>
                </a:cubicBezTo>
                <a:cubicBezTo>
                  <a:pt x="9522" y="17420"/>
                  <a:pt x="9513" y="17296"/>
                  <a:pt x="9499" y="17273"/>
                </a:cubicBezTo>
                <a:cubicBezTo>
                  <a:pt x="9487" y="17253"/>
                  <a:pt x="9476" y="17245"/>
                  <a:pt x="9468" y="17250"/>
                </a:cubicBezTo>
                <a:close/>
                <a:moveTo>
                  <a:pt x="8282" y="17252"/>
                </a:moveTo>
                <a:cubicBezTo>
                  <a:pt x="8274" y="17261"/>
                  <a:pt x="8271" y="17285"/>
                  <a:pt x="8271" y="17327"/>
                </a:cubicBezTo>
                <a:cubicBezTo>
                  <a:pt x="8271" y="17386"/>
                  <a:pt x="8278" y="17454"/>
                  <a:pt x="8288" y="17479"/>
                </a:cubicBezTo>
                <a:cubicBezTo>
                  <a:pt x="8297" y="17503"/>
                  <a:pt x="8300" y="17554"/>
                  <a:pt x="8294" y="17592"/>
                </a:cubicBezTo>
                <a:cubicBezTo>
                  <a:pt x="8289" y="17630"/>
                  <a:pt x="8293" y="17708"/>
                  <a:pt x="8304" y="17765"/>
                </a:cubicBezTo>
                <a:cubicBezTo>
                  <a:pt x="8319" y="17841"/>
                  <a:pt x="8319" y="17868"/>
                  <a:pt x="8305" y="17868"/>
                </a:cubicBezTo>
                <a:cubicBezTo>
                  <a:pt x="8294" y="17868"/>
                  <a:pt x="8288" y="17966"/>
                  <a:pt x="8290" y="18116"/>
                </a:cubicBezTo>
                <a:cubicBezTo>
                  <a:pt x="8293" y="18336"/>
                  <a:pt x="8299" y="18365"/>
                  <a:pt x="8340" y="18365"/>
                </a:cubicBezTo>
                <a:cubicBezTo>
                  <a:pt x="8366" y="18365"/>
                  <a:pt x="8386" y="18332"/>
                  <a:pt x="8386" y="18293"/>
                </a:cubicBezTo>
                <a:cubicBezTo>
                  <a:pt x="8386" y="18254"/>
                  <a:pt x="8373" y="18221"/>
                  <a:pt x="8357" y="18220"/>
                </a:cubicBezTo>
                <a:cubicBezTo>
                  <a:pt x="8331" y="18218"/>
                  <a:pt x="8331" y="18212"/>
                  <a:pt x="8355" y="18150"/>
                </a:cubicBezTo>
                <a:cubicBezTo>
                  <a:pt x="8387" y="18070"/>
                  <a:pt x="8396" y="17514"/>
                  <a:pt x="8365" y="17512"/>
                </a:cubicBezTo>
                <a:cubicBezTo>
                  <a:pt x="8353" y="17511"/>
                  <a:pt x="8354" y="17486"/>
                  <a:pt x="8369" y="17446"/>
                </a:cubicBezTo>
                <a:cubicBezTo>
                  <a:pt x="8400" y="17363"/>
                  <a:pt x="8392" y="17330"/>
                  <a:pt x="8324" y="17268"/>
                </a:cubicBezTo>
                <a:cubicBezTo>
                  <a:pt x="8303" y="17249"/>
                  <a:pt x="8290" y="17243"/>
                  <a:pt x="8282" y="17252"/>
                </a:cubicBezTo>
                <a:close/>
                <a:moveTo>
                  <a:pt x="3959" y="17254"/>
                </a:moveTo>
                <a:cubicBezTo>
                  <a:pt x="3922" y="17242"/>
                  <a:pt x="3914" y="17272"/>
                  <a:pt x="3908" y="17465"/>
                </a:cubicBezTo>
                <a:cubicBezTo>
                  <a:pt x="3903" y="17591"/>
                  <a:pt x="3908" y="17713"/>
                  <a:pt x="3919" y="17742"/>
                </a:cubicBezTo>
                <a:cubicBezTo>
                  <a:pt x="3930" y="17773"/>
                  <a:pt x="3930" y="17799"/>
                  <a:pt x="3921" y="17803"/>
                </a:cubicBezTo>
                <a:cubicBezTo>
                  <a:pt x="3912" y="17808"/>
                  <a:pt x="3923" y="17837"/>
                  <a:pt x="3945" y="17868"/>
                </a:cubicBezTo>
                <a:cubicBezTo>
                  <a:pt x="3984" y="17920"/>
                  <a:pt x="3984" y="17926"/>
                  <a:pt x="3951" y="17932"/>
                </a:cubicBezTo>
                <a:cubicBezTo>
                  <a:pt x="3918" y="17939"/>
                  <a:pt x="3915" y="17972"/>
                  <a:pt x="3918" y="18328"/>
                </a:cubicBezTo>
                <a:cubicBezTo>
                  <a:pt x="3920" y="18543"/>
                  <a:pt x="3916" y="18719"/>
                  <a:pt x="3909" y="18719"/>
                </a:cubicBezTo>
                <a:cubicBezTo>
                  <a:pt x="3889" y="18719"/>
                  <a:pt x="3893" y="18892"/>
                  <a:pt x="3915" y="18988"/>
                </a:cubicBezTo>
                <a:cubicBezTo>
                  <a:pt x="3926" y="19034"/>
                  <a:pt x="3953" y="19073"/>
                  <a:pt x="3973" y="19073"/>
                </a:cubicBezTo>
                <a:cubicBezTo>
                  <a:pt x="4008" y="19073"/>
                  <a:pt x="4011" y="19044"/>
                  <a:pt x="4011" y="18684"/>
                </a:cubicBezTo>
                <a:cubicBezTo>
                  <a:pt x="4011" y="18363"/>
                  <a:pt x="4006" y="18292"/>
                  <a:pt x="3982" y="18285"/>
                </a:cubicBezTo>
                <a:cubicBezTo>
                  <a:pt x="3957" y="18278"/>
                  <a:pt x="3957" y="18274"/>
                  <a:pt x="3981" y="18246"/>
                </a:cubicBezTo>
                <a:cubicBezTo>
                  <a:pt x="4003" y="18221"/>
                  <a:pt x="4008" y="18128"/>
                  <a:pt x="4006" y="17742"/>
                </a:cubicBezTo>
                <a:cubicBezTo>
                  <a:pt x="4003" y="17285"/>
                  <a:pt x="4002" y="17268"/>
                  <a:pt x="3959" y="17254"/>
                </a:cubicBezTo>
                <a:close/>
                <a:moveTo>
                  <a:pt x="2111" y="17301"/>
                </a:moveTo>
                <a:cubicBezTo>
                  <a:pt x="2042" y="17301"/>
                  <a:pt x="2035" y="17330"/>
                  <a:pt x="2068" y="17472"/>
                </a:cubicBezTo>
                <a:cubicBezTo>
                  <a:pt x="2094" y="17583"/>
                  <a:pt x="2091" y="18667"/>
                  <a:pt x="2064" y="18705"/>
                </a:cubicBezTo>
                <a:cubicBezTo>
                  <a:pt x="2055" y="18719"/>
                  <a:pt x="2047" y="18760"/>
                  <a:pt x="2047" y="18796"/>
                </a:cubicBezTo>
                <a:cubicBezTo>
                  <a:pt x="2047" y="18832"/>
                  <a:pt x="2076" y="18860"/>
                  <a:pt x="2113" y="18860"/>
                </a:cubicBezTo>
                <a:cubicBezTo>
                  <a:pt x="2177" y="18860"/>
                  <a:pt x="2178" y="18856"/>
                  <a:pt x="2176" y="18613"/>
                </a:cubicBezTo>
                <a:cubicBezTo>
                  <a:pt x="2174" y="18413"/>
                  <a:pt x="2167" y="18363"/>
                  <a:pt x="2139" y="18360"/>
                </a:cubicBezTo>
                <a:lnTo>
                  <a:pt x="2104" y="18356"/>
                </a:lnTo>
                <a:lnTo>
                  <a:pt x="2140" y="18295"/>
                </a:lnTo>
                <a:cubicBezTo>
                  <a:pt x="2170" y="18242"/>
                  <a:pt x="2175" y="18176"/>
                  <a:pt x="2175" y="17768"/>
                </a:cubicBezTo>
                <a:lnTo>
                  <a:pt x="2176" y="17301"/>
                </a:lnTo>
                <a:lnTo>
                  <a:pt x="2111" y="17301"/>
                </a:lnTo>
                <a:close/>
                <a:moveTo>
                  <a:pt x="6531" y="17301"/>
                </a:moveTo>
                <a:cubicBezTo>
                  <a:pt x="6479" y="17301"/>
                  <a:pt x="6455" y="17393"/>
                  <a:pt x="6455" y="17585"/>
                </a:cubicBezTo>
                <a:cubicBezTo>
                  <a:pt x="6455" y="17805"/>
                  <a:pt x="6423" y="17891"/>
                  <a:pt x="6365" y="17828"/>
                </a:cubicBezTo>
                <a:cubicBezTo>
                  <a:pt x="6328" y="17788"/>
                  <a:pt x="6327" y="17802"/>
                  <a:pt x="6326" y="18262"/>
                </a:cubicBezTo>
                <a:cubicBezTo>
                  <a:pt x="6326" y="18564"/>
                  <a:pt x="6318" y="18757"/>
                  <a:pt x="6305" y="18792"/>
                </a:cubicBezTo>
                <a:cubicBezTo>
                  <a:pt x="6289" y="18834"/>
                  <a:pt x="6292" y="18880"/>
                  <a:pt x="6315" y="18979"/>
                </a:cubicBezTo>
                <a:cubicBezTo>
                  <a:pt x="6342" y="19098"/>
                  <a:pt x="6343" y="19110"/>
                  <a:pt x="6317" y="19131"/>
                </a:cubicBezTo>
                <a:cubicBezTo>
                  <a:pt x="6285" y="19158"/>
                  <a:pt x="6281" y="19257"/>
                  <a:pt x="6310" y="19316"/>
                </a:cubicBezTo>
                <a:cubicBezTo>
                  <a:pt x="6327" y="19349"/>
                  <a:pt x="6327" y="19364"/>
                  <a:pt x="6310" y="19398"/>
                </a:cubicBezTo>
                <a:cubicBezTo>
                  <a:pt x="6299" y="19420"/>
                  <a:pt x="6290" y="19468"/>
                  <a:pt x="6290" y="19504"/>
                </a:cubicBezTo>
                <a:cubicBezTo>
                  <a:pt x="6290" y="19540"/>
                  <a:pt x="6318" y="19568"/>
                  <a:pt x="6352" y="19568"/>
                </a:cubicBezTo>
                <a:cubicBezTo>
                  <a:pt x="6407" y="19568"/>
                  <a:pt x="6414" y="19550"/>
                  <a:pt x="6416" y="19375"/>
                </a:cubicBezTo>
                <a:cubicBezTo>
                  <a:pt x="6418" y="19268"/>
                  <a:pt x="6410" y="19156"/>
                  <a:pt x="6399" y="19127"/>
                </a:cubicBezTo>
                <a:cubicBezTo>
                  <a:pt x="6385" y="19088"/>
                  <a:pt x="6385" y="19076"/>
                  <a:pt x="6400" y="19075"/>
                </a:cubicBezTo>
                <a:cubicBezTo>
                  <a:pt x="6411" y="19074"/>
                  <a:pt x="6419" y="18980"/>
                  <a:pt x="6418" y="18860"/>
                </a:cubicBezTo>
                <a:cubicBezTo>
                  <a:pt x="6417" y="18697"/>
                  <a:pt x="6409" y="18646"/>
                  <a:pt x="6382" y="18639"/>
                </a:cubicBezTo>
                <a:lnTo>
                  <a:pt x="6348" y="18628"/>
                </a:lnTo>
                <a:lnTo>
                  <a:pt x="6382" y="18599"/>
                </a:lnTo>
                <a:cubicBezTo>
                  <a:pt x="6407" y="18578"/>
                  <a:pt x="6418" y="18516"/>
                  <a:pt x="6418" y="18393"/>
                </a:cubicBezTo>
                <a:cubicBezTo>
                  <a:pt x="6418" y="18296"/>
                  <a:pt x="6422" y="18197"/>
                  <a:pt x="6428" y="18173"/>
                </a:cubicBezTo>
                <a:cubicBezTo>
                  <a:pt x="6448" y="18088"/>
                  <a:pt x="6460" y="18225"/>
                  <a:pt x="6457" y="18506"/>
                </a:cubicBezTo>
                <a:cubicBezTo>
                  <a:pt x="6455" y="18787"/>
                  <a:pt x="6455" y="18789"/>
                  <a:pt x="6514" y="18789"/>
                </a:cubicBezTo>
                <a:cubicBezTo>
                  <a:pt x="6565" y="18789"/>
                  <a:pt x="6572" y="18770"/>
                  <a:pt x="6561" y="18665"/>
                </a:cubicBezTo>
                <a:cubicBezTo>
                  <a:pt x="6554" y="18597"/>
                  <a:pt x="6550" y="18263"/>
                  <a:pt x="6552" y="17922"/>
                </a:cubicBezTo>
                <a:cubicBezTo>
                  <a:pt x="6555" y="17417"/>
                  <a:pt x="6551" y="17301"/>
                  <a:pt x="6531" y="17301"/>
                </a:cubicBezTo>
                <a:close/>
                <a:moveTo>
                  <a:pt x="14386" y="17301"/>
                </a:moveTo>
                <a:cubicBezTo>
                  <a:pt x="14367" y="17301"/>
                  <a:pt x="14361" y="17342"/>
                  <a:pt x="14367" y="17442"/>
                </a:cubicBezTo>
                <a:cubicBezTo>
                  <a:pt x="14372" y="17520"/>
                  <a:pt x="14369" y="17585"/>
                  <a:pt x="14361" y="17585"/>
                </a:cubicBezTo>
                <a:cubicBezTo>
                  <a:pt x="14353" y="17585"/>
                  <a:pt x="14346" y="17616"/>
                  <a:pt x="14346" y="17655"/>
                </a:cubicBezTo>
                <a:cubicBezTo>
                  <a:pt x="14346" y="17694"/>
                  <a:pt x="14359" y="17728"/>
                  <a:pt x="14375" y="17728"/>
                </a:cubicBezTo>
                <a:cubicBezTo>
                  <a:pt x="14396" y="17729"/>
                  <a:pt x="14398" y="17745"/>
                  <a:pt x="14383" y="17786"/>
                </a:cubicBezTo>
                <a:cubicBezTo>
                  <a:pt x="14358" y="17855"/>
                  <a:pt x="14361" y="18588"/>
                  <a:pt x="14386" y="18665"/>
                </a:cubicBezTo>
                <a:cubicBezTo>
                  <a:pt x="14398" y="18699"/>
                  <a:pt x="14397" y="18717"/>
                  <a:pt x="14383" y="18717"/>
                </a:cubicBezTo>
                <a:cubicBezTo>
                  <a:pt x="14371" y="18718"/>
                  <a:pt x="14362" y="18816"/>
                  <a:pt x="14362" y="18967"/>
                </a:cubicBezTo>
                <a:cubicBezTo>
                  <a:pt x="14362" y="19195"/>
                  <a:pt x="14366" y="19214"/>
                  <a:pt x="14412" y="19214"/>
                </a:cubicBezTo>
                <a:cubicBezTo>
                  <a:pt x="14469" y="19214"/>
                  <a:pt x="14480" y="19077"/>
                  <a:pt x="14424" y="19063"/>
                </a:cubicBezTo>
                <a:lnTo>
                  <a:pt x="14387" y="19054"/>
                </a:lnTo>
                <a:lnTo>
                  <a:pt x="14424" y="19023"/>
                </a:lnTo>
                <a:cubicBezTo>
                  <a:pt x="14445" y="19006"/>
                  <a:pt x="14461" y="18963"/>
                  <a:pt x="14461" y="18927"/>
                </a:cubicBezTo>
                <a:cubicBezTo>
                  <a:pt x="14461" y="18890"/>
                  <a:pt x="14445" y="18857"/>
                  <a:pt x="14424" y="18852"/>
                </a:cubicBezTo>
                <a:lnTo>
                  <a:pt x="14387" y="18841"/>
                </a:lnTo>
                <a:lnTo>
                  <a:pt x="14425" y="18810"/>
                </a:lnTo>
                <a:cubicBezTo>
                  <a:pt x="14461" y="18780"/>
                  <a:pt x="14462" y="18757"/>
                  <a:pt x="14460" y="18041"/>
                </a:cubicBezTo>
                <a:cubicBezTo>
                  <a:pt x="14459" y="17634"/>
                  <a:pt x="14451" y="17301"/>
                  <a:pt x="14443" y="17301"/>
                </a:cubicBezTo>
                <a:cubicBezTo>
                  <a:pt x="14435" y="17301"/>
                  <a:pt x="14429" y="17334"/>
                  <a:pt x="14429" y="17373"/>
                </a:cubicBezTo>
                <a:cubicBezTo>
                  <a:pt x="14429" y="17412"/>
                  <a:pt x="14421" y="17442"/>
                  <a:pt x="14411" y="17442"/>
                </a:cubicBezTo>
                <a:cubicBezTo>
                  <a:pt x="14401" y="17442"/>
                  <a:pt x="14398" y="17412"/>
                  <a:pt x="14404" y="17373"/>
                </a:cubicBezTo>
                <a:cubicBezTo>
                  <a:pt x="14409" y="17334"/>
                  <a:pt x="14402" y="17301"/>
                  <a:pt x="14386" y="17301"/>
                </a:cubicBezTo>
                <a:close/>
                <a:moveTo>
                  <a:pt x="17104" y="17301"/>
                </a:moveTo>
                <a:cubicBezTo>
                  <a:pt x="17058" y="17301"/>
                  <a:pt x="17057" y="17315"/>
                  <a:pt x="17058" y="17627"/>
                </a:cubicBezTo>
                <a:cubicBezTo>
                  <a:pt x="17058" y="17818"/>
                  <a:pt x="17050" y="17975"/>
                  <a:pt x="17038" y="18007"/>
                </a:cubicBezTo>
                <a:cubicBezTo>
                  <a:pt x="17023" y="18047"/>
                  <a:pt x="17022" y="18078"/>
                  <a:pt x="17035" y="18112"/>
                </a:cubicBezTo>
                <a:cubicBezTo>
                  <a:pt x="17045" y="18139"/>
                  <a:pt x="17054" y="18329"/>
                  <a:pt x="17054" y="18534"/>
                </a:cubicBezTo>
                <a:cubicBezTo>
                  <a:pt x="17054" y="18740"/>
                  <a:pt x="17058" y="18925"/>
                  <a:pt x="17063" y="18946"/>
                </a:cubicBezTo>
                <a:cubicBezTo>
                  <a:pt x="17067" y="18967"/>
                  <a:pt x="17089" y="18984"/>
                  <a:pt x="17110" y="18984"/>
                </a:cubicBezTo>
                <a:cubicBezTo>
                  <a:pt x="17141" y="18984"/>
                  <a:pt x="17152" y="18936"/>
                  <a:pt x="17159" y="18768"/>
                </a:cubicBezTo>
                <a:cubicBezTo>
                  <a:pt x="17165" y="18648"/>
                  <a:pt x="17162" y="18520"/>
                  <a:pt x="17154" y="18484"/>
                </a:cubicBezTo>
                <a:cubicBezTo>
                  <a:pt x="17145" y="18447"/>
                  <a:pt x="17143" y="18373"/>
                  <a:pt x="17147" y="18320"/>
                </a:cubicBezTo>
                <a:cubicBezTo>
                  <a:pt x="17153" y="18255"/>
                  <a:pt x="17143" y="18220"/>
                  <a:pt x="17117" y="18213"/>
                </a:cubicBezTo>
                <a:cubicBezTo>
                  <a:pt x="17079" y="18204"/>
                  <a:pt x="17078" y="18204"/>
                  <a:pt x="17115" y="18173"/>
                </a:cubicBezTo>
                <a:cubicBezTo>
                  <a:pt x="17160" y="18136"/>
                  <a:pt x="17167" y="17872"/>
                  <a:pt x="17124" y="17859"/>
                </a:cubicBezTo>
                <a:cubicBezTo>
                  <a:pt x="17096" y="17851"/>
                  <a:pt x="17096" y="17850"/>
                  <a:pt x="17124" y="17819"/>
                </a:cubicBezTo>
                <a:cubicBezTo>
                  <a:pt x="17155" y="17784"/>
                  <a:pt x="17179" y="17499"/>
                  <a:pt x="17162" y="17376"/>
                </a:cubicBezTo>
                <a:cubicBezTo>
                  <a:pt x="17156" y="17335"/>
                  <a:pt x="17129" y="17301"/>
                  <a:pt x="17104" y="17301"/>
                </a:cubicBezTo>
                <a:close/>
                <a:moveTo>
                  <a:pt x="14819" y="17331"/>
                </a:moveTo>
                <a:cubicBezTo>
                  <a:pt x="14798" y="17296"/>
                  <a:pt x="14795" y="17392"/>
                  <a:pt x="14797" y="17969"/>
                </a:cubicBezTo>
                <a:cubicBezTo>
                  <a:pt x="14799" y="18342"/>
                  <a:pt x="14794" y="18648"/>
                  <a:pt x="14787" y="18648"/>
                </a:cubicBezTo>
                <a:cubicBezTo>
                  <a:pt x="14772" y="18647"/>
                  <a:pt x="14771" y="18892"/>
                  <a:pt x="14787" y="18958"/>
                </a:cubicBezTo>
                <a:cubicBezTo>
                  <a:pt x="14793" y="18985"/>
                  <a:pt x="14809" y="18989"/>
                  <a:pt x="14821" y="18968"/>
                </a:cubicBezTo>
                <a:cubicBezTo>
                  <a:pt x="14834" y="18948"/>
                  <a:pt x="14853" y="18932"/>
                  <a:pt x="14865" y="18932"/>
                </a:cubicBezTo>
                <a:cubicBezTo>
                  <a:pt x="14880" y="18932"/>
                  <a:pt x="14886" y="18730"/>
                  <a:pt x="14886" y="18152"/>
                </a:cubicBezTo>
                <a:cubicBezTo>
                  <a:pt x="14887" y="17557"/>
                  <a:pt x="14882" y="17373"/>
                  <a:pt x="14865" y="17373"/>
                </a:cubicBezTo>
                <a:cubicBezTo>
                  <a:pt x="14854" y="17373"/>
                  <a:pt x="14833" y="17353"/>
                  <a:pt x="14819" y="17331"/>
                </a:cubicBezTo>
                <a:close/>
                <a:moveTo>
                  <a:pt x="6752" y="17332"/>
                </a:moveTo>
                <a:cubicBezTo>
                  <a:pt x="6743" y="17355"/>
                  <a:pt x="6740" y="17455"/>
                  <a:pt x="6739" y="17688"/>
                </a:cubicBezTo>
                <a:cubicBezTo>
                  <a:pt x="6739" y="17905"/>
                  <a:pt x="6746" y="18081"/>
                  <a:pt x="6755" y="18081"/>
                </a:cubicBezTo>
                <a:cubicBezTo>
                  <a:pt x="6764" y="18081"/>
                  <a:pt x="6759" y="18131"/>
                  <a:pt x="6745" y="18192"/>
                </a:cubicBezTo>
                <a:cubicBezTo>
                  <a:pt x="6717" y="18310"/>
                  <a:pt x="6711" y="18435"/>
                  <a:pt x="6732" y="18435"/>
                </a:cubicBezTo>
                <a:cubicBezTo>
                  <a:pt x="6739" y="18435"/>
                  <a:pt x="6743" y="18618"/>
                  <a:pt x="6741" y="18841"/>
                </a:cubicBezTo>
                <a:cubicBezTo>
                  <a:pt x="6739" y="19064"/>
                  <a:pt x="6742" y="19273"/>
                  <a:pt x="6747" y="19305"/>
                </a:cubicBezTo>
                <a:cubicBezTo>
                  <a:pt x="6751" y="19338"/>
                  <a:pt x="6771" y="19355"/>
                  <a:pt x="6790" y="19343"/>
                </a:cubicBezTo>
                <a:cubicBezTo>
                  <a:pt x="6824" y="19323"/>
                  <a:pt x="6826" y="19279"/>
                  <a:pt x="6830" y="18581"/>
                </a:cubicBezTo>
                <a:cubicBezTo>
                  <a:pt x="6833" y="18050"/>
                  <a:pt x="6828" y="17825"/>
                  <a:pt x="6814" y="17784"/>
                </a:cubicBezTo>
                <a:cubicBezTo>
                  <a:pt x="6797" y="17739"/>
                  <a:pt x="6797" y="17729"/>
                  <a:pt x="6814" y="17728"/>
                </a:cubicBezTo>
                <a:cubicBezTo>
                  <a:pt x="6825" y="17728"/>
                  <a:pt x="6834" y="17646"/>
                  <a:pt x="6834" y="17549"/>
                </a:cubicBezTo>
                <a:cubicBezTo>
                  <a:pt x="6834" y="17443"/>
                  <a:pt x="6825" y="17373"/>
                  <a:pt x="6811" y="17373"/>
                </a:cubicBezTo>
                <a:cubicBezTo>
                  <a:pt x="6798" y="17373"/>
                  <a:pt x="6777" y="17354"/>
                  <a:pt x="6764" y="17332"/>
                </a:cubicBezTo>
                <a:cubicBezTo>
                  <a:pt x="6759" y="17325"/>
                  <a:pt x="6755" y="17325"/>
                  <a:pt x="6752" y="17332"/>
                </a:cubicBezTo>
                <a:close/>
                <a:moveTo>
                  <a:pt x="8698" y="17373"/>
                </a:moveTo>
                <a:lnTo>
                  <a:pt x="8710" y="17638"/>
                </a:lnTo>
                <a:cubicBezTo>
                  <a:pt x="8716" y="17784"/>
                  <a:pt x="8729" y="17926"/>
                  <a:pt x="8739" y="17955"/>
                </a:cubicBezTo>
                <a:cubicBezTo>
                  <a:pt x="8752" y="17992"/>
                  <a:pt x="8752" y="18008"/>
                  <a:pt x="8738" y="18009"/>
                </a:cubicBezTo>
                <a:cubicBezTo>
                  <a:pt x="8718" y="18010"/>
                  <a:pt x="8716" y="18459"/>
                  <a:pt x="8737" y="18546"/>
                </a:cubicBezTo>
                <a:cubicBezTo>
                  <a:pt x="8743" y="18573"/>
                  <a:pt x="8737" y="18640"/>
                  <a:pt x="8724" y="18696"/>
                </a:cubicBezTo>
                <a:cubicBezTo>
                  <a:pt x="8693" y="18828"/>
                  <a:pt x="8694" y="18895"/>
                  <a:pt x="8726" y="19033"/>
                </a:cubicBezTo>
                <a:cubicBezTo>
                  <a:pt x="8740" y="19094"/>
                  <a:pt x="8744" y="19145"/>
                  <a:pt x="8735" y="19145"/>
                </a:cubicBezTo>
                <a:cubicBezTo>
                  <a:pt x="8726" y="19145"/>
                  <a:pt x="8720" y="19268"/>
                  <a:pt x="8723" y="19427"/>
                </a:cubicBezTo>
                <a:cubicBezTo>
                  <a:pt x="8726" y="19583"/>
                  <a:pt x="8722" y="19711"/>
                  <a:pt x="8714" y="19711"/>
                </a:cubicBezTo>
                <a:cubicBezTo>
                  <a:pt x="8706" y="19711"/>
                  <a:pt x="8700" y="19759"/>
                  <a:pt x="8700" y="19818"/>
                </a:cubicBezTo>
                <a:cubicBezTo>
                  <a:pt x="8700" y="19892"/>
                  <a:pt x="8717" y="19924"/>
                  <a:pt x="8758" y="19924"/>
                </a:cubicBezTo>
                <a:cubicBezTo>
                  <a:pt x="8815" y="19924"/>
                  <a:pt x="8816" y="19922"/>
                  <a:pt x="8816" y="19605"/>
                </a:cubicBezTo>
                <a:cubicBezTo>
                  <a:pt x="8816" y="19430"/>
                  <a:pt x="8823" y="19286"/>
                  <a:pt x="8832" y="19286"/>
                </a:cubicBezTo>
                <a:cubicBezTo>
                  <a:pt x="8868" y="19286"/>
                  <a:pt x="8846" y="19081"/>
                  <a:pt x="8803" y="19014"/>
                </a:cubicBezTo>
                <a:cubicBezTo>
                  <a:pt x="8778" y="18975"/>
                  <a:pt x="8770" y="18940"/>
                  <a:pt x="8785" y="18937"/>
                </a:cubicBezTo>
                <a:cubicBezTo>
                  <a:pt x="8807" y="18932"/>
                  <a:pt x="8812" y="18838"/>
                  <a:pt x="8814" y="18365"/>
                </a:cubicBezTo>
                <a:cubicBezTo>
                  <a:pt x="8816" y="17824"/>
                  <a:pt x="8814" y="17797"/>
                  <a:pt x="8778" y="17788"/>
                </a:cubicBezTo>
                <a:lnTo>
                  <a:pt x="8741" y="17777"/>
                </a:lnTo>
                <a:lnTo>
                  <a:pt x="8778" y="17748"/>
                </a:lnTo>
                <a:cubicBezTo>
                  <a:pt x="8805" y="17726"/>
                  <a:pt x="8816" y="17667"/>
                  <a:pt x="8816" y="17545"/>
                </a:cubicBezTo>
                <a:cubicBezTo>
                  <a:pt x="8816" y="17395"/>
                  <a:pt x="8808" y="17373"/>
                  <a:pt x="8757" y="17373"/>
                </a:cubicBezTo>
                <a:lnTo>
                  <a:pt x="8698" y="17373"/>
                </a:lnTo>
                <a:close/>
                <a:moveTo>
                  <a:pt x="11192" y="17390"/>
                </a:moveTo>
                <a:cubicBezTo>
                  <a:pt x="11187" y="17382"/>
                  <a:pt x="11180" y="17388"/>
                  <a:pt x="11171" y="17399"/>
                </a:cubicBezTo>
                <a:cubicBezTo>
                  <a:pt x="11151" y="17422"/>
                  <a:pt x="11130" y="17442"/>
                  <a:pt x="11123" y="17442"/>
                </a:cubicBezTo>
                <a:cubicBezTo>
                  <a:pt x="11101" y="17444"/>
                  <a:pt x="11109" y="17727"/>
                  <a:pt x="11131" y="17728"/>
                </a:cubicBezTo>
                <a:cubicBezTo>
                  <a:pt x="11146" y="17729"/>
                  <a:pt x="11145" y="17746"/>
                  <a:pt x="11128" y="17791"/>
                </a:cubicBezTo>
                <a:cubicBezTo>
                  <a:pt x="11116" y="17826"/>
                  <a:pt x="11110" y="17901"/>
                  <a:pt x="11115" y="17959"/>
                </a:cubicBezTo>
                <a:cubicBezTo>
                  <a:pt x="11120" y="18016"/>
                  <a:pt x="11116" y="18104"/>
                  <a:pt x="11105" y="18152"/>
                </a:cubicBezTo>
                <a:cubicBezTo>
                  <a:pt x="11090" y="18220"/>
                  <a:pt x="11090" y="18249"/>
                  <a:pt x="11108" y="18276"/>
                </a:cubicBezTo>
                <a:cubicBezTo>
                  <a:pt x="11127" y="18306"/>
                  <a:pt x="11127" y="18322"/>
                  <a:pt x="11108" y="18379"/>
                </a:cubicBezTo>
                <a:cubicBezTo>
                  <a:pt x="11093" y="18422"/>
                  <a:pt x="11092" y="18458"/>
                  <a:pt x="11103" y="18478"/>
                </a:cubicBezTo>
                <a:cubicBezTo>
                  <a:pt x="11113" y="18496"/>
                  <a:pt x="11118" y="18625"/>
                  <a:pt x="11116" y="18766"/>
                </a:cubicBezTo>
                <a:cubicBezTo>
                  <a:pt x="11113" y="18907"/>
                  <a:pt x="11116" y="19052"/>
                  <a:pt x="11121" y="19087"/>
                </a:cubicBezTo>
                <a:cubicBezTo>
                  <a:pt x="11126" y="19123"/>
                  <a:pt x="11146" y="19143"/>
                  <a:pt x="11165" y="19131"/>
                </a:cubicBezTo>
                <a:cubicBezTo>
                  <a:pt x="11199" y="19110"/>
                  <a:pt x="11201" y="19070"/>
                  <a:pt x="11204" y="18232"/>
                </a:cubicBezTo>
                <a:cubicBezTo>
                  <a:pt x="11207" y="17580"/>
                  <a:pt x="11207" y="17415"/>
                  <a:pt x="11192" y="17390"/>
                </a:cubicBezTo>
                <a:close/>
                <a:moveTo>
                  <a:pt x="20234" y="17453"/>
                </a:moveTo>
                <a:cubicBezTo>
                  <a:pt x="20228" y="17449"/>
                  <a:pt x="20219" y="17451"/>
                  <a:pt x="20209" y="17456"/>
                </a:cubicBezTo>
                <a:cubicBezTo>
                  <a:pt x="20170" y="17476"/>
                  <a:pt x="20165" y="17508"/>
                  <a:pt x="20165" y="17761"/>
                </a:cubicBezTo>
                <a:cubicBezTo>
                  <a:pt x="20165" y="17917"/>
                  <a:pt x="20160" y="18063"/>
                  <a:pt x="20152" y="18086"/>
                </a:cubicBezTo>
                <a:cubicBezTo>
                  <a:pt x="20145" y="18109"/>
                  <a:pt x="20147" y="18214"/>
                  <a:pt x="20156" y="18318"/>
                </a:cubicBezTo>
                <a:cubicBezTo>
                  <a:pt x="20168" y="18454"/>
                  <a:pt x="20185" y="18506"/>
                  <a:pt x="20215" y="18506"/>
                </a:cubicBezTo>
                <a:cubicBezTo>
                  <a:pt x="20267" y="18506"/>
                  <a:pt x="20272" y="18297"/>
                  <a:pt x="20219" y="18283"/>
                </a:cubicBezTo>
                <a:lnTo>
                  <a:pt x="20182" y="18274"/>
                </a:lnTo>
                <a:lnTo>
                  <a:pt x="20219" y="18245"/>
                </a:lnTo>
                <a:cubicBezTo>
                  <a:pt x="20251" y="18218"/>
                  <a:pt x="20255" y="18171"/>
                  <a:pt x="20254" y="17824"/>
                </a:cubicBezTo>
                <a:cubicBezTo>
                  <a:pt x="20253" y="17541"/>
                  <a:pt x="20252" y="17465"/>
                  <a:pt x="20234" y="17453"/>
                </a:cubicBezTo>
                <a:close/>
                <a:moveTo>
                  <a:pt x="4816" y="17456"/>
                </a:moveTo>
                <a:cubicBezTo>
                  <a:pt x="4781" y="17478"/>
                  <a:pt x="4779" y="17511"/>
                  <a:pt x="4775" y="18241"/>
                </a:cubicBezTo>
                <a:lnTo>
                  <a:pt x="4770" y="19002"/>
                </a:lnTo>
                <a:lnTo>
                  <a:pt x="4828" y="19002"/>
                </a:lnTo>
                <a:cubicBezTo>
                  <a:pt x="4873" y="19002"/>
                  <a:pt x="4886" y="18973"/>
                  <a:pt x="4886" y="18878"/>
                </a:cubicBezTo>
                <a:cubicBezTo>
                  <a:pt x="4885" y="18728"/>
                  <a:pt x="4854" y="18544"/>
                  <a:pt x="4820" y="18487"/>
                </a:cubicBezTo>
                <a:cubicBezTo>
                  <a:pt x="4800" y="18453"/>
                  <a:pt x="4800" y="18445"/>
                  <a:pt x="4823" y="18440"/>
                </a:cubicBezTo>
                <a:cubicBezTo>
                  <a:pt x="4864" y="18432"/>
                  <a:pt x="4865" y="17660"/>
                  <a:pt x="4824" y="17648"/>
                </a:cubicBezTo>
                <a:cubicBezTo>
                  <a:pt x="4798" y="17641"/>
                  <a:pt x="4798" y="17636"/>
                  <a:pt x="4824" y="17606"/>
                </a:cubicBezTo>
                <a:cubicBezTo>
                  <a:pt x="4867" y="17559"/>
                  <a:pt x="4860" y="17430"/>
                  <a:pt x="4816" y="17456"/>
                </a:cubicBezTo>
                <a:close/>
                <a:moveTo>
                  <a:pt x="21528" y="17460"/>
                </a:moveTo>
                <a:lnTo>
                  <a:pt x="21476" y="17470"/>
                </a:lnTo>
                <a:cubicBezTo>
                  <a:pt x="21447" y="17476"/>
                  <a:pt x="21420" y="17522"/>
                  <a:pt x="21416" y="17570"/>
                </a:cubicBezTo>
                <a:cubicBezTo>
                  <a:pt x="21412" y="17617"/>
                  <a:pt x="21415" y="17655"/>
                  <a:pt x="21423" y="17655"/>
                </a:cubicBezTo>
                <a:cubicBezTo>
                  <a:pt x="21430" y="17655"/>
                  <a:pt x="21437" y="17768"/>
                  <a:pt x="21437" y="17905"/>
                </a:cubicBezTo>
                <a:cubicBezTo>
                  <a:pt x="21437" y="18041"/>
                  <a:pt x="21431" y="18152"/>
                  <a:pt x="21423" y="18152"/>
                </a:cubicBezTo>
                <a:cubicBezTo>
                  <a:pt x="21416" y="18152"/>
                  <a:pt x="21415" y="18223"/>
                  <a:pt x="21421" y="18311"/>
                </a:cubicBezTo>
                <a:cubicBezTo>
                  <a:pt x="21428" y="18399"/>
                  <a:pt x="21432" y="18773"/>
                  <a:pt x="21432" y="19143"/>
                </a:cubicBezTo>
                <a:cubicBezTo>
                  <a:pt x="21431" y="19587"/>
                  <a:pt x="21437" y="19833"/>
                  <a:pt x="21450" y="19868"/>
                </a:cubicBezTo>
                <a:cubicBezTo>
                  <a:pt x="21465" y="19909"/>
                  <a:pt x="21465" y="19922"/>
                  <a:pt x="21450" y="19923"/>
                </a:cubicBezTo>
                <a:cubicBezTo>
                  <a:pt x="21437" y="19923"/>
                  <a:pt x="21431" y="20077"/>
                  <a:pt x="21431" y="20385"/>
                </a:cubicBezTo>
                <a:lnTo>
                  <a:pt x="21431" y="20845"/>
                </a:lnTo>
                <a:lnTo>
                  <a:pt x="21479" y="20845"/>
                </a:lnTo>
                <a:cubicBezTo>
                  <a:pt x="21525" y="20845"/>
                  <a:pt x="21527" y="20831"/>
                  <a:pt x="21530" y="20509"/>
                </a:cubicBezTo>
                <a:cubicBezTo>
                  <a:pt x="21531" y="20323"/>
                  <a:pt x="21531" y="20124"/>
                  <a:pt x="21529" y="20066"/>
                </a:cubicBezTo>
                <a:cubicBezTo>
                  <a:pt x="21527" y="20007"/>
                  <a:pt x="21526" y="19840"/>
                  <a:pt x="21527" y="19694"/>
                </a:cubicBezTo>
                <a:cubicBezTo>
                  <a:pt x="21528" y="19465"/>
                  <a:pt x="21524" y="19427"/>
                  <a:pt x="21491" y="19418"/>
                </a:cubicBezTo>
                <a:lnTo>
                  <a:pt x="21453" y="19408"/>
                </a:lnTo>
                <a:lnTo>
                  <a:pt x="21490" y="19378"/>
                </a:lnTo>
                <a:cubicBezTo>
                  <a:pt x="21511" y="19361"/>
                  <a:pt x="21528" y="19317"/>
                  <a:pt x="21528" y="19281"/>
                </a:cubicBezTo>
                <a:cubicBezTo>
                  <a:pt x="21528" y="19244"/>
                  <a:pt x="21511" y="19211"/>
                  <a:pt x="21490" y="19206"/>
                </a:cubicBezTo>
                <a:cubicBezTo>
                  <a:pt x="21454" y="19196"/>
                  <a:pt x="21454" y="19195"/>
                  <a:pt x="21489" y="19166"/>
                </a:cubicBezTo>
                <a:cubicBezTo>
                  <a:pt x="21519" y="19140"/>
                  <a:pt x="21524" y="19087"/>
                  <a:pt x="21525" y="18750"/>
                </a:cubicBezTo>
                <a:cubicBezTo>
                  <a:pt x="21526" y="18401"/>
                  <a:pt x="21523" y="18363"/>
                  <a:pt x="21490" y="18355"/>
                </a:cubicBezTo>
                <a:cubicBezTo>
                  <a:pt x="21454" y="18345"/>
                  <a:pt x="21454" y="18345"/>
                  <a:pt x="21488" y="18316"/>
                </a:cubicBezTo>
                <a:cubicBezTo>
                  <a:pt x="21518" y="18291"/>
                  <a:pt x="21523" y="18232"/>
                  <a:pt x="21525" y="17873"/>
                </a:cubicBezTo>
                <a:lnTo>
                  <a:pt x="21528" y="17460"/>
                </a:lnTo>
                <a:close/>
                <a:moveTo>
                  <a:pt x="10034" y="17470"/>
                </a:moveTo>
                <a:cubicBezTo>
                  <a:pt x="10005" y="17476"/>
                  <a:pt x="9979" y="17522"/>
                  <a:pt x="9975" y="17570"/>
                </a:cubicBezTo>
                <a:cubicBezTo>
                  <a:pt x="9971" y="17617"/>
                  <a:pt x="9975" y="17655"/>
                  <a:pt x="9983" y="17655"/>
                </a:cubicBezTo>
                <a:cubicBezTo>
                  <a:pt x="9990" y="17655"/>
                  <a:pt x="9995" y="17791"/>
                  <a:pt x="9993" y="17955"/>
                </a:cubicBezTo>
                <a:cubicBezTo>
                  <a:pt x="9990" y="18129"/>
                  <a:pt x="9997" y="18276"/>
                  <a:pt x="10009" y="18307"/>
                </a:cubicBezTo>
                <a:cubicBezTo>
                  <a:pt x="10024" y="18349"/>
                  <a:pt x="10024" y="18362"/>
                  <a:pt x="10008" y="18363"/>
                </a:cubicBezTo>
                <a:cubicBezTo>
                  <a:pt x="9994" y="18364"/>
                  <a:pt x="9987" y="18517"/>
                  <a:pt x="9987" y="18890"/>
                </a:cubicBezTo>
                <a:cubicBezTo>
                  <a:pt x="9987" y="19244"/>
                  <a:pt x="9994" y="19427"/>
                  <a:pt x="10008" y="19452"/>
                </a:cubicBezTo>
                <a:cubicBezTo>
                  <a:pt x="10061" y="19545"/>
                  <a:pt x="10079" y="19461"/>
                  <a:pt x="10084" y="19091"/>
                </a:cubicBezTo>
                <a:cubicBezTo>
                  <a:pt x="10088" y="18746"/>
                  <a:pt x="10086" y="18718"/>
                  <a:pt x="10050" y="18709"/>
                </a:cubicBezTo>
                <a:cubicBezTo>
                  <a:pt x="10015" y="18700"/>
                  <a:pt x="10015" y="18697"/>
                  <a:pt x="10047" y="18670"/>
                </a:cubicBezTo>
                <a:cubicBezTo>
                  <a:pt x="10077" y="18645"/>
                  <a:pt x="10082" y="18586"/>
                  <a:pt x="10084" y="18255"/>
                </a:cubicBezTo>
                <a:cubicBezTo>
                  <a:pt x="10087" y="17899"/>
                  <a:pt x="10085" y="17868"/>
                  <a:pt x="10050" y="17859"/>
                </a:cubicBezTo>
                <a:lnTo>
                  <a:pt x="10012" y="17849"/>
                </a:lnTo>
                <a:lnTo>
                  <a:pt x="10050" y="17819"/>
                </a:lnTo>
                <a:cubicBezTo>
                  <a:pt x="10075" y="17798"/>
                  <a:pt x="10087" y="17737"/>
                  <a:pt x="10087" y="17624"/>
                </a:cubicBezTo>
                <a:cubicBezTo>
                  <a:pt x="10087" y="17484"/>
                  <a:pt x="10079" y="17461"/>
                  <a:pt x="10034" y="17470"/>
                </a:cubicBezTo>
                <a:close/>
                <a:moveTo>
                  <a:pt x="17805" y="17514"/>
                </a:moveTo>
                <a:cubicBezTo>
                  <a:pt x="17765" y="17514"/>
                  <a:pt x="17763" y="17531"/>
                  <a:pt x="17768" y="17833"/>
                </a:cubicBezTo>
                <a:cubicBezTo>
                  <a:pt x="17774" y="18181"/>
                  <a:pt x="17771" y="18202"/>
                  <a:pt x="17732" y="18051"/>
                </a:cubicBezTo>
                <a:cubicBezTo>
                  <a:pt x="17696" y="17914"/>
                  <a:pt x="17615" y="17830"/>
                  <a:pt x="17615" y="17931"/>
                </a:cubicBezTo>
                <a:cubicBezTo>
                  <a:pt x="17615" y="17974"/>
                  <a:pt x="17623" y="18009"/>
                  <a:pt x="17632" y="18009"/>
                </a:cubicBezTo>
                <a:cubicBezTo>
                  <a:pt x="17642" y="18009"/>
                  <a:pt x="17639" y="18060"/>
                  <a:pt x="17624" y="18121"/>
                </a:cubicBezTo>
                <a:cubicBezTo>
                  <a:pt x="17610" y="18182"/>
                  <a:pt x="17598" y="18260"/>
                  <a:pt x="17598" y="18293"/>
                </a:cubicBezTo>
                <a:cubicBezTo>
                  <a:pt x="17598" y="18327"/>
                  <a:pt x="17610" y="18405"/>
                  <a:pt x="17624" y="18466"/>
                </a:cubicBezTo>
                <a:cubicBezTo>
                  <a:pt x="17639" y="18527"/>
                  <a:pt x="17642" y="18578"/>
                  <a:pt x="17632" y="18578"/>
                </a:cubicBezTo>
                <a:cubicBezTo>
                  <a:pt x="17607" y="18578"/>
                  <a:pt x="17610" y="18859"/>
                  <a:pt x="17635" y="18866"/>
                </a:cubicBezTo>
                <a:cubicBezTo>
                  <a:pt x="17652" y="18870"/>
                  <a:pt x="17652" y="18879"/>
                  <a:pt x="17635" y="18907"/>
                </a:cubicBezTo>
                <a:cubicBezTo>
                  <a:pt x="17613" y="18945"/>
                  <a:pt x="17607" y="19368"/>
                  <a:pt x="17626" y="19453"/>
                </a:cubicBezTo>
                <a:cubicBezTo>
                  <a:pt x="17633" y="19481"/>
                  <a:pt x="17653" y="19494"/>
                  <a:pt x="17672" y="19483"/>
                </a:cubicBezTo>
                <a:cubicBezTo>
                  <a:pt x="17702" y="19464"/>
                  <a:pt x="17706" y="19405"/>
                  <a:pt x="17710" y="18850"/>
                </a:cubicBezTo>
                <a:cubicBezTo>
                  <a:pt x="17714" y="18311"/>
                  <a:pt x="17719" y="18241"/>
                  <a:pt x="17744" y="18269"/>
                </a:cubicBezTo>
                <a:cubicBezTo>
                  <a:pt x="17766" y="18294"/>
                  <a:pt x="17771" y="18365"/>
                  <a:pt x="17766" y="18616"/>
                </a:cubicBezTo>
                <a:cubicBezTo>
                  <a:pt x="17761" y="18861"/>
                  <a:pt x="17766" y="18940"/>
                  <a:pt x="17788" y="18975"/>
                </a:cubicBezTo>
                <a:cubicBezTo>
                  <a:pt x="17803" y="19001"/>
                  <a:pt x="17826" y="18977"/>
                  <a:pt x="17838" y="18923"/>
                </a:cubicBezTo>
                <a:cubicBezTo>
                  <a:pt x="17867" y="18799"/>
                  <a:pt x="17851" y="18509"/>
                  <a:pt x="17815" y="18498"/>
                </a:cubicBezTo>
                <a:cubicBezTo>
                  <a:pt x="17790" y="18490"/>
                  <a:pt x="17790" y="18488"/>
                  <a:pt x="17815" y="18459"/>
                </a:cubicBezTo>
                <a:cubicBezTo>
                  <a:pt x="17843" y="18427"/>
                  <a:pt x="17867" y="18034"/>
                  <a:pt x="17849" y="17905"/>
                </a:cubicBezTo>
                <a:cubicBezTo>
                  <a:pt x="17843" y="17866"/>
                  <a:pt x="17841" y="17760"/>
                  <a:pt x="17843" y="17673"/>
                </a:cubicBezTo>
                <a:cubicBezTo>
                  <a:pt x="17847" y="17543"/>
                  <a:pt x="17840" y="17514"/>
                  <a:pt x="17805" y="17514"/>
                </a:cubicBezTo>
                <a:close/>
                <a:moveTo>
                  <a:pt x="20611" y="17514"/>
                </a:moveTo>
                <a:cubicBezTo>
                  <a:pt x="20557" y="17514"/>
                  <a:pt x="20532" y="17613"/>
                  <a:pt x="20572" y="17671"/>
                </a:cubicBezTo>
                <a:cubicBezTo>
                  <a:pt x="20582" y="17685"/>
                  <a:pt x="20591" y="17791"/>
                  <a:pt x="20591" y="17906"/>
                </a:cubicBezTo>
                <a:cubicBezTo>
                  <a:pt x="20590" y="18022"/>
                  <a:pt x="20599" y="18139"/>
                  <a:pt x="20609" y="18168"/>
                </a:cubicBezTo>
                <a:cubicBezTo>
                  <a:pt x="20622" y="18205"/>
                  <a:pt x="20622" y="18221"/>
                  <a:pt x="20607" y="18222"/>
                </a:cubicBezTo>
                <a:cubicBezTo>
                  <a:pt x="20593" y="18223"/>
                  <a:pt x="20586" y="18349"/>
                  <a:pt x="20586" y="18613"/>
                </a:cubicBezTo>
                <a:cubicBezTo>
                  <a:pt x="20586" y="18827"/>
                  <a:pt x="20579" y="19002"/>
                  <a:pt x="20570" y="19002"/>
                </a:cubicBezTo>
                <a:cubicBezTo>
                  <a:pt x="20561" y="19002"/>
                  <a:pt x="20553" y="19050"/>
                  <a:pt x="20553" y="19108"/>
                </a:cubicBezTo>
                <a:cubicBezTo>
                  <a:pt x="20553" y="19166"/>
                  <a:pt x="20561" y="19214"/>
                  <a:pt x="20570" y="19214"/>
                </a:cubicBezTo>
                <a:cubicBezTo>
                  <a:pt x="20579" y="19214"/>
                  <a:pt x="20586" y="19337"/>
                  <a:pt x="20586" y="19486"/>
                </a:cubicBezTo>
                <a:cubicBezTo>
                  <a:pt x="20586" y="19636"/>
                  <a:pt x="20591" y="19780"/>
                  <a:pt x="20597" y="19806"/>
                </a:cubicBezTo>
                <a:cubicBezTo>
                  <a:pt x="20615" y="19881"/>
                  <a:pt x="20647" y="19860"/>
                  <a:pt x="20664" y="19764"/>
                </a:cubicBezTo>
                <a:cubicBezTo>
                  <a:pt x="20672" y="19715"/>
                  <a:pt x="20677" y="19485"/>
                  <a:pt x="20675" y="19251"/>
                </a:cubicBezTo>
                <a:cubicBezTo>
                  <a:pt x="20673" y="19017"/>
                  <a:pt x="20671" y="18770"/>
                  <a:pt x="20670" y="18702"/>
                </a:cubicBezTo>
                <a:cubicBezTo>
                  <a:pt x="20670" y="18633"/>
                  <a:pt x="20656" y="18574"/>
                  <a:pt x="20640" y="18569"/>
                </a:cubicBezTo>
                <a:cubicBezTo>
                  <a:pt x="20615" y="18562"/>
                  <a:pt x="20615" y="18556"/>
                  <a:pt x="20638" y="18529"/>
                </a:cubicBezTo>
                <a:cubicBezTo>
                  <a:pt x="20688" y="18473"/>
                  <a:pt x="20688" y="17732"/>
                  <a:pt x="20639" y="17718"/>
                </a:cubicBezTo>
                <a:cubicBezTo>
                  <a:pt x="20614" y="17711"/>
                  <a:pt x="20614" y="17707"/>
                  <a:pt x="20640" y="17678"/>
                </a:cubicBezTo>
                <a:cubicBezTo>
                  <a:pt x="20690" y="17621"/>
                  <a:pt x="20671" y="17514"/>
                  <a:pt x="20611" y="17514"/>
                </a:cubicBezTo>
                <a:close/>
                <a:moveTo>
                  <a:pt x="19214" y="17549"/>
                </a:moveTo>
                <a:cubicBezTo>
                  <a:pt x="19188" y="17571"/>
                  <a:pt x="19165" y="17673"/>
                  <a:pt x="19173" y="17765"/>
                </a:cubicBezTo>
                <a:cubicBezTo>
                  <a:pt x="19177" y="17812"/>
                  <a:pt x="19172" y="17891"/>
                  <a:pt x="19161" y="17939"/>
                </a:cubicBezTo>
                <a:cubicBezTo>
                  <a:pt x="19147" y="18005"/>
                  <a:pt x="19147" y="18036"/>
                  <a:pt x="19160" y="18058"/>
                </a:cubicBezTo>
                <a:cubicBezTo>
                  <a:pt x="19173" y="18078"/>
                  <a:pt x="19175" y="18169"/>
                  <a:pt x="19165" y="18349"/>
                </a:cubicBezTo>
                <a:cubicBezTo>
                  <a:pt x="19157" y="18501"/>
                  <a:pt x="19158" y="18622"/>
                  <a:pt x="19166" y="18635"/>
                </a:cubicBezTo>
                <a:cubicBezTo>
                  <a:pt x="19175" y="18648"/>
                  <a:pt x="19177" y="18706"/>
                  <a:pt x="19171" y="18766"/>
                </a:cubicBezTo>
                <a:cubicBezTo>
                  <a:pt x="19166" y="18826"/>
                  <a:pt x="19172" y="18903"/>
                  <a:pt x="19185" y="18937"/>
                </a:cubicBezTo>
                <a:cubicBezTo>
                  <a:pt x="19201" y="18982"/>
                  <a:pt x="19202" y="19001"/>
                  <a:pt x="19187" y="19002"/>
                </a:cubicBezTo>
                <a:cubicBezTo>
                  <a:pt x="19176" y="19002"/>
                  <a:pt x="19166" y="19064"/>
                  <a:pt x="19166" y="19139"/>
                </a:cubicBezTo>
                <a:cubicBezTo>
                  <a:pt x="19166" y="19251"/>
                  <a:pt x="19180" y="19282"/>
                  <a:pt x="19237" y="19300"/>
                </a:cubicBezTo>
                <a:lnTo>
                  <a:pt x="19307" y="19321"/>
                </a:lnTo>
                <a:lnTo>
                  <a:pt x="19312" y="19657"/>
                </a:lnTo>
                <a:cubicBezTo>
                  <a:pt x="19315" y="19860"/>
                  <a:pt x="19310" y="19994"/>
                  <a:pt x="19299" y="19994"/>
                </a:cubicBezTo>
                <a:cubicBezTo>
                  <a:pt x="19290" y="19994"/>
                  <a:pt x="19282" y="20027"/>
                  <a:pt x="19282" y="20066"/>
                </a:cubicBezTo>
                <a:cubicBezTo>
                  <a:pt x="19282" y="20105"/>
                  <a:pt x="19312" y="20137"/>
                  <a:pt x="19348" y="20137"/>
                </a:cubicBezTo>
                <a:cubicBezTo>
                  <a:pt x="19403" y="20137"/>
                  <a:pt x="19414" y="20112"/>
                  <a:pt x="19414" y="19994"/>
                </a:cubicBezTo>
                <a:cubicBezTo>
                  <a:pt x="19414" y="19909"/>
                  <a:pt x="19403" y="19849"/>
                  <a:pt x="19385" y="19844"/>
                </a:cubicBezTo>
                <a:cubicBezTo>
                  <a:pt x="19361" y="19837"/>
                  <a:pt x="19360" y="19832"/>
                  <a:pt x="19383" y="19806"/>
                </a:cubicBezTo>
                <a:cubicBezTo>
                  <a:pt x="19405" y="19780"/>
                  <a:pt x="19410" y="19651"/>
                  <a:pt x="19410" y="18998"/>
                </a:cubicBezTo>
                <a:cubicBezTo>
                  <a:pt x="19411" y="18281"/>
                  <a:pt x="19401" y="18100"/>
                  <a:pt x="19372" y="18300"/>
                </a:cubicBezTo>
                <a:cubicBezTo>
                  <a:pt x="19364" y="18355"/>
                  <a:pt x="19356" y="18350"/>
                  <a:pt x="19346" y="18283"/>
                </a:cubicBezTo>
                <a:cubicBezTo>
                  <a:pt x="19334" y="18203"/>
                  <a:pt x="19329" y="18206"/>
                  <a:pt x="19316" y="18293"/>
                </a:cubicBezTo>
                <a:cubicBezTo>
                  <a:pt x="19298" y="18415"/>
                  <a:pt x="19312" y="18729"/>
                  <a:pt x="19338" y="18806"/>
                </a:cubicBezTo>
                <a:cubicBezTo>
                  <a:pt x="19351" y="18843"/>
                  <a:pt x="19351" y="18858"/>
                  <a:pt x="19337" y="18859"/>
                </a:cubicBezTo>
                <a:cubicBezTo>
                  <a:pt x="19326" y="18859"/>
                  <a:pt x="19315" y="18940"/>
                  <a:pt x="19312" y="19036"/>
                </a:cubicBezTo>
                <a:cubicBezTo>
                  <a:pt x="19308" y="19169"/>
                  <a:pt x="19301" y="19196"/>
                  <a:pt x="19283" y="19148"/>
                </a:cubicBezTo>
                <a:cubicBezTo>
                  <a:pt x="19265" y="19098"/>
                  <a:pt x="19260" y="18924"/>
                  <a:pt x="19263" y="18344"/>
                </a:cubicBezTo>
                <a:cubicBezTo>
                  <a:pt x="19267" y="17707"/>
                  <a:pt x="19263" y="17597"/>
                  <a:pt x="19239" y="17557"/>
                </a:cubicBezTo>
                <a:cubicBezTo>
                  <a:pt x="19231" y="17544"/>
                  <a:pt x="19223" y="17541"/>
                  <a:pt x="19214" y="17549"/>
                </a:cubicBezTo>
                <a:close/>
                <a:moveTo>
                  <a:pt x="6900" y="17585"/>
                </a:moveTo>
                <a:cubicBezTo>
                  <a:pt x="6889" y="17585"/>
                  <a:pt x="6884" y="17821"/>
                  <a:pt x="6885" y="18203"/>
                </a:cubicBezTo>
                <a:cubicBezTo>
                  <a:pt x="6887" y="18605"/>
                  <a:pt x="6882" y="18829"/>
                  <a:pt x="6870" y="18846"/>
                </a:cubicBezTo>
                <a:cubicBezTo>
                  <a:pt x="6844" y="18882"/>
                  <a:pt x="6846" y="19123"/>
                  <a:pt x="6872" y="19167"/>
                </a:cubicBezTo>
                <a:cubicBezTo>
                  <a:pt x="6883" y="19187"/>
                  <a:pt x="6913" y="19206"/>
                  <a:pt x="6938" y="19209"/>
                </a:cubicBezTo>
                <a:cubicBezTo>
                  <a:pt x="6992" y="19216"/>
                  <a:pt x="6999" y="19077"/>
                  <a:pt x="6946" y="19063"/>
                </a:cubicBezTo>
                <a:lnTo>
                  <a:pt x="6909" y="19054"/>
                </a:lnTo>
                <a:lnTo>
                  <a:pt x="6946" y="19023"/>
                </a:lnTo>
                <a:cubicBezTo>
                  <a:pt x="6969" y="19003"/>
                  <a:pt x="6983" y="18941"/>
                  <a:pt x="6983" y="18855"/>
                </a:cubicBezTo>
                <a:cubicBezTo>
                  <a:pt x="6983" y="18763"/>
                  <a:pt x="6971" y="18715"/>
                  <a:pt x="6946" y="18709"/>
                </a:cubicBezTo>
                <a:lnTo>
                  <a:pt x="6909" y="18700"/>
                </a:lnTo>
                <a:lnTo>
                  <a:pt x="6946" y="18668"/>
                </a:lnTo>
                <a:cubicBezTo>
                  <a:pt x="6986" y="18635"/>
                  <a:pt x="7019" y="18286"/>
                  <a:pt x="6987" y="18239"/>
                </a:cubicBezTo>
                <a:cubicBezTo>
                  <a:pt x="6976" y="18224"/>
                  <a:pt x="6973" y="18117"/>
                  <a:pt x="6978" y="17971"/>
                </a:cubicBezTo>
                <a:cubicBezTo>
                  <a:pt x="6986" y="17757"/>
                  <a:pt x="6983" y="17727"/>
                  <a:pt x="6952" y="17727"/>
                </a:cubicBezTo>
                <a:cubicBezTo>
                  <a:pt x="6933" y="17727"/>
                  <a:pt x="6917" y="17694"/>
                  <a:pt x="6917" y="17655"/>
                </a:cubicBezTo>
                <a:cubicBezTo>
                  <a:pt x="6917" y="17616"/>
                  <a:pt x="6909" y="17585"/>
                  <a:pt x="6900" y="17585"/>
                </a:cubicBezTo>
                <a:close/>
                <a:moveTo>
                  <a:pt x="10742" y="17662"/>
                </a:moveTo>
                <a:cubicBezTo>
                  <a:pt x="10733" y="17659"/>
                  <a:pt x="10724" y="17666"/>
                  <a:pt x="10716" y="17686"/>
                </a:cubicBezTo>
                <a:cubicBezTo>
                  <a:pt x="10701" y="17727"/>
                  <a:pt x="10695" y="18215"/>
                  <a:pt x="10708" y="18311"/>
                </a:cubicBezTo>
                <a:cubicBezTo>
                  <a:pt x="10712" y="18340"/>
                  <a:pt x="10738" y="18365"/>
                  <a:pt x="10765" y="18365"/>
                </a:cubicBezTo>
                <a:cubicBezTo>
                  <a:pt x="10802" y="18365"/>
                  <a:pt x="10813" y="18332"/>
                  <a:pt x="10813" y="18227"/>
                </a:cubicBezTo>
                <a:cubicBezTo>
                  <a:pt x="10813" y="18152"/>
                  <a:pt x="10807" y="18071"/>
                  <a:pt x="10798" y="18049"/>
                </a:cubicBezTo>
                <a:cubicBezTo>
                  <a:pt x="10790" y="18027"/>
                  <a:pt x="10787" y="17949"/>
                  <a:pt x="10791" y="17875"/>
                </a:cubicBezTo>
                <a:cubicBezTo>
                  <a:pt x="10798" y="17771"/>
                  <a:pt x="10769" y="17671"/>
                  <a:pt x="10742" y="17662"/>
                </a:cubicBezTo>
                <a:close/>
                <a:moveTo>
                  <a:pt x="15514" y="17673"/>
                </a:moveTo>
                <a:cubicBezTo>
                  <a:pt x="15506" y="17678"/>
                  <a:pt x="15502" y="17695"/>
                  <a:pt x="15502" y="17720"/>
                </a:cubicBezTo>
                <a:cubicBezTo>
                  <a:pt x="15502" y="17763"/>
                  <a:pt x="15511" y="17798"/>
                  <a:pt x="15522" y="17798"/>
                </a:cubicBezTo>
                <a:cubicBezTo>
                  <a:pt x="15535" y="17799"/>
                  <a:pt x="15537" y="17820"/>
                  <a:pt x="15526" y="17852"/>
                </a:cubicBezTo>
                <a:cubicBezTo>
                  <a:pt x="15496" y="17948"/>
                  <a:pt x="15465" y="18240"/>
                  <a:pt x="15481" y="18285"/>
                </a:cubicBezTo>
                <a:cubicBezTo>
                  <a:pt x="15510" y="18368"/>
                  <a:pt x="15518" y="18578"/>
                  <a:pt x="15493" y="18578"/>
                </a:cubicBezTo>
                <a:cubicBezTo>
                  <a:pt x="15479" y="18578"/>
                  <a:pt x="15468" y="18609"/>
                  <a:pt x="15468" y="18648"/>
                </a:cubicBezTo>
                <a:cubicBezTo>
                  <a:pt x="15468" y="18687"/>
                  <a:pt x="15475" y="18719"/>
                  <a:pt x="15483" y="18719"/>
                </a:cubicBezTo>
                <a:cubicBezTo>
                  <a:pt x="15491" y="18719"/>
                  <a:pt x="15498" y="18759"/>
                  <a:pt x="15497" y="18808"/>
                </a:cubicBezTo>
                <a:cubicBezTo>
                  <a:pt x="15497" y="18857"/>
                  <a:pt x="15497" y="18968"/>
                  <a:pt x="15499" y="19056"/>
                </a:cubicBezTo>
                <a:cubicBezTo>
                  <a:pt x="15501" y="19182"/>
                  <a:pt x="15512" y="19214"/>
                  <a:pt x="15550" y="19214"/>
                </a:cubicBezTo>
                <a:lnTo>
                  <a:pt x="15598" y="19214"/>
                </a:lnTo>
                <a:lnTo>
                  <a:pt x="15597" y="18665"/>
                </a:lnTo>
                <a:cubicBezTo>
                  <a:pt x="15597" y="18363"/>
                  <a:pt x="15602" y="18059"/>
                  <a:pt x="15609" y="17988"/>
                </a:cubicBezTo>
                <a:cubicBezTo>
                  <a:pt x="15624" y="17833"/>
                  <a:pt x="15608" y="17752"/>
                  <a:pt x="15547" y="17688"/>
                </a:cubicBezTo>
                <a:cubicBezTo>
                  <a:pt x="15533" y="17673"/>
                  <a:pt x="15521" y="17667"/>
                  <a:pt x="15514" y="17673"/>
                </a:cubicBezTo>
                <a:close/>
                <a:moveTo>
                  <a:pt x="18945" y="17674"/>
                </a:moveTo>
                <a:cubicBezTo>
                  <a:pt x="18936" y="17669"/>
                  <a:pt x="18926" y="17676"/>
                  <a:pt x="18915" y="17695"/>
                </a:cubicBezTo>
                <a:cubicBezTo>
                  <a:pt x="18882" y="17748"/>
                  <a:pt x="18851" y="17995"/>
                  <a:pt x="18870" y="18046"/>
                </a:cubicBezTo>
                <a:cubicBezTo>
                  <a:pt x="18879" y="18069"/>
                  <a:pt x="18886" y="18261"/>
                  <a:pt x="18886" y="18470"/>
                </a:cubicBezTo>
                <a:cubicBezTo>
                  <a:pt x="18886" y="18707"/>
                  <a:pt x="18894" y="18862"/>
                  <a:pt x="18906" y="18885"/>
                </a:cubicBezTo>
                <a:cubicBezTo>
                  <a:pt x="18918" y="18904"/>
                  <a:pt x="18928" y="18924"/>
                  <a:pt x="18930" y="18927"/>
                </a:cubicBezTo>
                <a:cubicBezTo>
                  <a:pt x="18932" y="18930"/>
                  <a:pt x="18944" y="18912"/>
                  <a:pt x="18959" y="18888"/>
                </a:cubicBezTo>
                <a:cubicBezTo>
                  <a:pt x="18974" y="18863"/>
                  <a:pt x="18985" y="18762"/>
                  <a:pt x="18985" y="18641"/>
                </a:cubicBezTo>
                <a:cubicBezTo>
                  <a:pt x="18985" y="18478"/>
                  <a:pt x="18977" y="18434"/>
                  <a:pt x="18948" y="18426"/>
                </a:cubicBezTo>
                <a:lnTo>
                  <a:pt x="18911" y="18416"/>
                </a:lnTo>
                <a:lnTo>
                  <a:pt x="18948" y="18386"/>
                </a:lnTo>
                <a:cubicBezTo>
                  <a:pt x="18980" y="18360"/>
                  <a:pt x="18985" y="18309"/>
                  <a:pt x="18985" y="18048"/>
                </a:cubicBezTo>
                <a:cubicBezTo>
                  <a:pt x="18985" y="17816"/>
                  <a:pt x="18971" y="17691"/>
                  <a:pt x="18945" y="17674"/>
                </a:cubicBezTo>
                <a:close/>
                <a:moveTo>
                  <a:pt x="16496" y="17686"/>
                </a:moveTo>
                <a:cubicBezTo>
                  <a:pt x="16472" y="17683"/>
                  <a:pt x="16471" y="17724"/>
                  <a:pt x="16491" y="17824"/>
                </a:cubicBezTo>
                <a:cubicBezTo>
                  <a:pt x="16503" y="17890"/>
                  <a:pt x="16504" y="17942"/>
                  <a:pt x="16493" y="17971"/>
                </a:cubicBezTo>
                <a:cubicBezTo>
                  <a:pt x="16484" y="17995"/>
                  <a:pt x="16482" y="18065"/>
                  <a:pt x="16487" y="18126"/>
                </a:cubicBezTo>
                <a:cubicBezTo>
                  <a:pt x="16492" y="18187"/>
                  <a:pt x="16487" y="18265"/>
                  <a:pt x="16474" y="18300"/>
                </a:cubicBezTo>
                <a:cubicBezTo>
                  <a:pt x="16458" y="18344"/>
                  <a:pt x="16456" y="18381"/>
                  <a:pt x="16469" y="18417"/>
                </a:cubicBezTo>
                <a:cubicBezTo>
                  <a:pt x="16479" y="18447"/>
                  <a:pt x="16487" y="18654"/>
                  <a:pt x="16488" y="18878"/>
                </a:cubicBezTo>
                <a:cubicBezTo>
                  <a:pt x="16488" y="19102"/>
                  <a:pt x="16490" y="19304"/>
                  <a:pt x="16491" y="19326"/>
                </a:cubicBezTo>
                <a:cubicBezTo>
                  <a:pt x="16491" y="19348"/>
                  <a:pt x="16509" y="19356"/>
                  <a:pt x="16529" y="19343"/>
                </a:cubicBezTo>
                <a:cubicBezTo>
                  <a:pt x="16558" y="19326"/>
                  <a:pt x="16566" y="19279"/>
                  <a:pt x="16564" y="19131"/>
                </a:cubicBezTo>
                <a:cubicBezTo>
                  <a:pt x="16561" y="18991"/>
                  <a:pt x="16567" y="18951"/>
                  <a:pt x="16584" y="18979"/>
                </a:cubicBezTo>
                <a:cubicBezTo>
                  <a:pt x="16597" y="19000"/>
                  <a:pt x="16608" y="18981"/>
                  <a:pt x="16608" y="18937"/>
                </a:cubicBezTo>
                <a:cubicBezTo>
                  <a:pt x="16608" y="18893"/>
                  <a:pt x="16591" y="18828"/>
                  <a:pt x="16571" y="18792"/>
                </a:cubicBezTo>
                <a:cubicBezTo>
                  <a:pt x="16550" y="18757"/>
                  <a:pt x="16542" y="18725"/>
                  <a:pt x="16553" y="18723"/>
                </a:cubicBezTo>
                <a:cubicBezTo>
                  <a:pt x="16567" y="18719"/>
                  <a:pt x="16573" y="18563"/>
                  <a:pt x="16573" y="18231"/>
                </a:cubicBezTo>
                <a:cubicBezTo>
                  <a:pt x="16572" y="17757"/>
                  <a:pt x="16571" y="17739"/>
                  <a:pt x="16528" y="17704"/>
                </a:cubicBezTo>
                <a:cubicBezTo>
                  <a:pt x="16514" y="17693"/>
                  <a:pt x="16504" y="17688"/>
                  <a:pt x="16496" y="17686"/>
                </a:cubicBezTo>
                <a:close/>
                <a:moveTo>
                  <a:pt x="19100" y="17699"/>
                </a:moveTo>
                <a:cubicBezTo>
                  <a:pt x="19094" y="17695"/>
                  <a:pt x="19086" y="17701"/>
                  <a:pt x="19076" y="17709"/>
                </a:cubicBezTo>
                <a:cubicBezTo>
                  <a:pt x="19037" y="17741"/>
                  <a:pt x="19035" y="17768"/>
                  <a:pt x="19037" y="18196"/>
                </a:cubicBezTo>
                <a:cubicBezTo>
                  <a:pt x="19038" y="18618"/>
                  <a:pt x="19040" y="18648"/>
                  <a:pt x="19076" y="18648"/>
                </a:cubicBezTo>
                <a:cubicBezTo>
                  <a:pt x="19111" y="18648"/>
                  <a:pt x="19114" y="18618"/>
                  <a:pt x="19115" y="18161"/>
                </a:cubicBezTo>
                <a:cubicBezTo>
                  <a:pt x="19117" y="17800"/>
                  <a:pt x="19117" y="17709"/>
                  <a:pt x="19100" y="17699"/>
                </a:cubicBezTo>
                <a:close/>
                <a:moveTo>
                  <a:pt x="1560" y="17727"/>
                </a:moveTo>
                <a:cubicBezTo>
                  <a:pt x="1521" y="17727"/>
                  <a:pt x="1519" y="17748"/>
                  <a:pt x="1519" y="18110"/>
                </a:cubicBezTo>
                <a:cubicBezTo>
                  <a:pt x="1519" y="18348"/>
                  <a:pt x="1511" y="18510"/>
                  <a:pt x="1498" y="18536"/>
                </a:cubicBezTo>
                <a:cubicBezTo>
                  <a:pt x="1482" y="18569"/>
                  <a:pt x="1482" y="18585"/>
                  <a:pt x="1498" y="18618"/>
                </a:cubicBezTo>
                <a:cubicBezTo>
                  <a:pt x="1522" y="18667"/>
                  <a:pt x="1526" y="18932"/>
                  <a:pt x="1502" y="18932"/>
                </a:cubicBezTo>
                <a:cubicBezTo>
                  <a:pt x="1478" y="18932"/>
                  <a:pt x="1482" y="19125"/>
                  <a:pt x="1506" y="19167"/>
                </a:cubicBezTo>
                <a:cubicBezTo>
                  <a:pt x="1522" y="19194"/>
                  <a:pt x="1521" y="19224"/>
                  <a:pt x="1502" y="19286"/>
                </a:cubicBezTo>
                <a:cubicBezTo>
                  <a:pt x="1483" y="19348"/>
                  <a:pt x="1482" y="19376"/>
                  <a:pt x="1498" y="19403"/>
                </a:cubicBezTo>
                <a:cubicBezTo>
                  <a:pt x="1509" y="19423"/>
                  <a:pt x="1519" y="19497"/>
                  <a:pt x="1519" y="19568"/>
                </a:cubicBezTo>
                <a:cubicBezTo>
                  <a:pt x="1519" y="19640"/>
                  <a:pt x="1528" y="19714"/>
                  <a:pt x="1539" y="19734"/>
                </a:cubicBezTo>
                <a:cubicBezTo>
                  <a:pt x="1572" y="19792"/>
                  <a:pt x="1579" y="19786"/>
                  <a:pt x="1598" y="19689"/>
                </a:cubicBezTo>
                <a:cubicBezTo>
                  <a:pt x="1622" y="19564"/>
                  <a:pt x="1604" y="19287"/>
                  <a:pt x="1570" y="19277"/>
                </a:cubicBezTo>
                <a:cubicBezTo>
                  <a:pt x="1547" y="19270"/>
                  <a:pt x="1548" y="19265"/>
                  <a:pt x="1572" y="19237"/>
                </a:cubicBezTo>
                <a:cubicBezTo>
                  <a:pt x="1602" y="19204"/>
                  <a:pt x="1604" y="19165"/>
                  <a:pt x="1605" y="18506"/>
                </a:cubicBezTo>
                <a:cubicBezTo>
                  <a:pt x="1607" y="17756"/>
                  <a:pt x="1605" y="17727"/>
                  <a:pt x="1560" y="17727"/>
                </a:cubicBezTo>
                <a:close/>
                <a:moveTo>
                  <a:pt x="8649" y="17727"/>
                </a:moveTo>
                <a:cubicBezTo>
                  <a:pt x="8640" y="17727"/>
                  <a:pt x="8633" y="17782"/>
                  <a:pt x="8632" y="17850"/>
                </a:cubicBezTo>
                <a:cubicBezTo>
                  <a:pt x="8630" y="17969"/>
                  <a:pt x="8630" y="17969"/>
                  <a:pt x="8623" y="17850"/>
                </a:cubicBezTo>
                <a:cubicBezTo>
                  <a:pt x="8611" y="17657"/>
                  <a:pt x="8580" y="17706"/>
                  <a:pt x="8589" y="17905"/>
                </a:cubicBezTo>
                <a:cubicBezTo>
                  <a:pt x="8594" y="18023"/>
                  <a:pt x="8589" y="18081"/>
                  <a:pt x="8574" y="18081"/>
                </a:cubicBezTo>
                <a:cubicBezTo>
                  <a:pt x="8548" y="18081"/>
                  <a:pt x="8543" y="18199"/>
                  <a:pt x="8568" y="18234"/>
                </a:cubicBezTo>
                <a:cubicBezTo>
                  <a:pt x="8577" y="18247"/>
                  <a:pt x="8586" y="18481"/>
                  <a:pt x="8587" y="18754"/>
                </a:cubicBezTo>
                <a:cubicBezTo>
                  <a:pt x="8588" y="19027"/>
                  <a:pt x="8593" y="19274"/>
                  <a:pt x="8596" y="19303"/>
                </a:cubicBezTo>
                <a:cubicBezTo>
                  <a:pt x="8600" y="19333"/>
                  <a:pt x="8617" y="19357"/>
                  <a:pt x="8634" y="19357"/>
                </a:cubicBezTo>
                <a:cubicBezTo>
                  <a:pt x="8663" y="19357"/>
                  <a:pt x="8666" y="19296"/>
                  <a:pt x="8665" y="18541"/>
                </a:cubicBezTo>
                <a:cubicBezTo>
                  <a:pt x="8664" y="18093"/>
                  <a:pt x="8657" y="17727"/>
                  <a:pt x="8649" y="17727"/>
                </a:cubicBezTo>
                <a:close/>
                <a:moveTo>
                  <a:pt x="16121" y="17727"/>
                </a:moveTo>
                <a:cubicBezTo>
                  <a:pt x="16068" y="17727"/>
                  <a:pt x="16041" y="17938"/>
                  <a:pt x="16062" y="18182"/>
                </a:cubicBezTo>
                <a:cubicBezTo>
                  <a:pt x="16075" y="18326"/>
                  <a:pt x="16074" y="18365"/>
                  <a:pt x="16054" y="18365"/>
                </a:cubicBezTo>
                <a:cubicBezTo>
                  <a:pt x="16041" y="18365"/>
                  <a:pt x="16030" y="18428"/>
                  <a:pt x="16030" y="18506"/>
                </a:cubicBezTo>
                <a:cubicBezTo>
                  <a:pt x="16030" y="18584"/>
                  <a:pt x="16036" y="18648"/>
                  <a:pt x="16043" y="18648"/>
                </a:cubicBezTo>
                <a:cubicBezTo>
                  <a:pt x="16059" y="18648"/>
                  <a:pt x="16060" y="18970"/>
                  <a:pt x="16044" y="19036"/>
                </a:cubicBezTo>
                <a:cubicBezTo>
                  <a:pt x="16038" y="19062"/>
                  <a:pt x="16043" y="19165"/>
                  <a:pt x="16055" y="19265"/>
                </a:cubicBezTo>
                <a:cubicBezTo>
                  <a:pt x="16067" y="19365"/>
                  <a:pt x="16073" y="19489"/>
                  <a:pt x="16068" y="19542"/>
                </a:cubicBezTo>
                <a:cubicBezTo>
                  <a:pt x="16063" y="19596"/>
                  <a:pt x="16064" y="19688"/>
                  <a:pt x="16069" y="19746"/>
                </a:cubicBezTo>
                <a:cubicBezTo>
                  <a:pt x="16083" y="19908"/>
                  <a:pt x="16178" y="19889"/>
                  <a:pt x="16178" y="19724"/>
                </a:cubicBezTo>
                <a:cubicBezTo>
                  <a:pt x="16178" y="19652"/>
                  <a:pt x="16173" y="19572"/>
                  <a:pt x="16167" y="19546"/>
                </a:cubicBezTo>
                <a:cubicBezTo>
                  <a:pt x="16161" y="19519"/>
                  <a:pt x="16158" y="19146"/>
                  <a:pt x="16160" y="18717"/>
                </a:cubicBezTo>
                <a:cubicBezTo>
                  <a:pt x="16164" y="17949"/>
                  <a:pt x="16163" y="17938"/>
                  <a:pt x="16126" y="17929"/>
                </a:cubicBezTo>
                <a:lnTo>
                  <a:pt x="16088" y="17920"/>
                </a:lnTo>
                <a:lnTo>
                  <a:pt x="16125" y="17889"/>
                </a:lnTo>
                <a:cubicBezTo>
                  <a:pt x="16175" y="17847"/>
                  <a:pt x="16172" y="17727"/>
                  <a:pt x="16121" y="17727"/>
                </a:cubicBezTo>
                <a:close/>
                <a:moveTo>
                  <a:pt x="19509" y="17739"/>
                </a:moveTo>
                <a:cubicBezTo>
                  <a:pt x="19474" y="17760"/>
                  <a:pt x="19472" y="17796"/>
                  <a:pt x="19469" y="18417"/>
                </a:cubicBezTo>
                <a:cubicBezTo>
                  <a:pt x="19466" y="19069"/>
                  <a:pt x="19466" y="19073"/>
                  <a:pt x="19506" y="19073"/>
                </a:cubicBezTo>
                <a:cubicBezTo>
                  <a:pt x="19552" y="19073"/>
                  <a:pt x="19562" y="18936"/>
                  <a:pt x="19517" y="18923"/>
                </a:cubicBezTo>
                <a:cubicBezTo>
                  <a:pt x="19490" y="18915"/>
                  <a:pt x="19490" y="18914"/>
                  <a:pt x="19517" y="18883"/>
                </a:cubicBezTo>
                <a:cubicBezTo>
                  <a:pt x="19541" y="18856"/>
                  <a:pt x="19547" y="18769"/>
                  <a:pt x="19547" y="18395"/>
                </a:cubicBezTo>
                <a:cubicBezTo>
                  <a:pt x="19547" y="18011"/>
                  <a:pt x="19542" y="17938"/>
                  <a:pt x="19517" y="17931"/>
                </a:cubicBezTo>
                <a:cubicBezTo>
                  <a:pt x="19490" y="17923"/>
                  <a:pt x="19490" y="17921"/>
                  <a:pt x="19517" y="17891"/>
                </a:cubicBezTo>
                <a:cubicBezTo>
                  <a:pt x="19560" y="17843"/>
                  <a:pt x="19553" y="17712"/>
                  <a:pt x="19509" y="17739"/>
                </a:cubicBezTo>
                <a:close/>
                <a:moveTo>
                  <a:pt x="6083" y="17761"/>
                </a:moveTo>
                <a:cubicBezTo>
                  <a:pt x="6056" y="17761"/>
                  <a:pt x="6049" y="17817"/>
                  <a:pt x="6045" y="18063"/>
                </a:cubicBezTo>
                <a:cubicBezTo>
                  <a:pt x="6043" y="18229"/>
                  <a:pt x="6033" y="18365"/>
                  <a:pt x="6025" y="18365"/>
                </a:cubicBezTo>
                <a:cubicBezTo>
                  <a:pt x="6016" y="18365"/>
                  <a:pt x="6009" y="18461"/>
                  <a:pt x="6009" y="18578"/>
                </a:cubicBezTo>
                <a:cubicBezTo>
                  <a:pt x="6009" y="18695"/>
                  <a:pt x="6016" y="18789"/>
                  <a:pt x="6025" y="18789"/>
                </a:cubicBezTo>
                <a:cubicBezTo>
                  <a:pt x="6035" y="18789"/>
                  <a:pt x="6042" y="18933"/>
                  <a:pt x="6042" y="19108"/>
                </a:cubicBezTo>
                <a:cubicBezTo>
                  <a:pt x="6042" y="19398"/>
                  <a:pt x="6046" y="19427"/>
                  <a:pt x="6082" y="19427"/>
                </a:cubicBezTo>
                <a:cubicBezTo>
                  <a:pt x="6120" y="19427"/>
                  <a:pt x="6122" y="19406"/>
                  <a:pt x="6120" y="19038"/>
                </a:cubicBezTo>
                <a:cubicBezTo>
                  <a:pt x="6119" y="18697"/>
                  <a:pt x="6115" y="18647"/>
                  <a:pt x="6085" y="18639"/>
                </a:cubicBezTo>
                <a:cubicBezTo>
                  <a:pt x="6051" y="18629"/>
                  <a:pt x="6051" y="18628"/>
                  <a:pt x="6085" y="18599"/>
                </a:cubicBezTo>
                <a:cubicBezTo>
                  <a:pt x="6117" y="18572"/>
                  <a:pt x="6121" y="18526"/>
                  <a:pt x="6119" y="18166"/>
                </a:cubicBezTo>
                <a:cubicBezTo>
                  <a:pt x="6117" y="17813"/>
                  <a:pt x="6112" y="17761"/>
                  <a:pt x="6083" y="17761"/>
                </a:cubicBezTo>
                <a:close/>
                <a:moveTo>
                  <a:pt x="9740" y="17798"/>
                </a:moveTo>
                <a:cubicBezTo>
                  <a:pt x="9685" y="17798"/>
                  <a:pt x="9674" y="17821"/>
                  <a:pt x="9674" y="17939"/>
                </a:cubicBezTo>
                <a:cubicBezTo>
                  <a:pt x="9674" y="18017"/>
                  <a:pt x="9684" y="18081"/>
                  <a:pt x="9695" y="18081"/>
                </a:cubicBezTo>
                <a:cubicBezTo>
                  <a:pt x="9711" y="18081"/>
                  <a:pt x="9716" y="18172"/>
                  <a:pt x="9712" y="18400"/>
                </a:cubicBezTo>
                <a:cubicBezTo>
                  <a:pt x="9706" y="18708"/>
                  <a:pt x="9708" y="18719"/>
                  <a:pt x="9753" y="18719"/>
                </a:cubicBezTo>
                <a:cubicBezTo>
                  <a:pt x="9798" y="18719"/>
                  <a:pt x="9799" y="18712"/>
                  <a:pt x="9803" y="18259"/>
                </a:cubicBezTo>
                <a:lnTo>
                  <a:pt x="9807" y="17798"/>
                </a:lnTo>
                <a:lnTo>
                  <a:pt x="9740" y="17798"/>
                </a:lnTo>
                <a:close/>
                <a:moveTo>
                  <a:pt x="13557" y="17835"/>
                </a:moveTo>
                <a:cubicBezTo>
                  <a:pt x="13531" y="17847"/>
                  <a:pt x="13520" y="17946"/>
                  <a:pt x="13520" y="18157"/>
                </a:cubicBezTo>
                <a:cubicBezTo>
                  <a:pt x="13520" y="18310"/>
                  <a:pt x="13513" y="18435"/>
                  <a:pt x="13504" y="18435"/>
                </a:cubicBezTo>
                <a:cubicBezTo>
                  <a:pt x="13495" y="18435"/>
                  <a:pt x="13487" y="18486"/>
                  <a:pt x="13487" y="18546"/>
                </a:cubicBezTo>
                <a:cubicBezTo>
                  <a:pt x="13487" y="18630"/>
                  <a:pt x="13502" y="18650"/>
                  <a:pt x="13548" y="18634"/>
                </a:cubicBezTo>
                <a:lnTo>
                  <a:pt x="13609" y="18613"/>
                </a:lnTo>
                <a:lnTo>
                  <a:pt x="13613" y="18246"/>
                </a:lnTo>
                <a:cubicBezTo>
                  <a:pt x="13616" y="17956"/>
                  <a:pt x="13611" y="17875"/>
                  <a:pt x="13589" y="17850"/>
                </a:cubicBezTo>
                <a:cubicBezTo>
                  <a:pt x="13577" y="17836"/>
                  <a:pt x="13566" y="17831"/>
                  <a:pt x="13557" y="17835"/>
                </a:cubicBezTo>
                <a:close/>
                <a:moveTo>
                  <a:pt x="14544" y="17868"/>
                </a:moveTo>
                <a:cubicBezTo>
                  <a:pt x="14477" y="17868"/>
                  <a:pt x="14464" y="17920"/>
                  <a:pt x="14495" y="18056"/>
                </a:cubicBezTo>
                <a:cubicBezTo>
                  <a:pt x="14520" y="18161"/>
                  <a:pt x="14521" y="19236"/>
                  <a:pt x="14497" y="19270"/>
                </a:cubicBezTo>
                <a:cubicBezTo>
                  <a:pt x="14487" y="19285"/>
                  <a:pt x="14478" y="19327"/>
                  <a:pt x="14478" y="19363"/>
                </a:cubicBezTo>
                <a:cubicBezTo>
                  <a:pt x="14478" y="19398"/>
                  <a:pt x="14508" y="19427"/>
                  <a:pt x="14544" y="19427"/>
                </a:cubicBezTo>
                <a:cubicBezTo>
                  <a:pt x="14599" y="19427"/>
                  <a:pt x="14610" y="19404"/>
                  <a:pt x="14610" y="19286"/>
                </a:cubicBezTo>
                <a:cubicBezTo>
                  <a:pt x="14610" y="19208"/>
                  <a:pt x="14602" y="19145"/>
                  <a:pt x="14592" y="19145"/>
                </a:cubicBezTo>
                <a:cubicBezTo>
                  <a:pt x="14580" y="19145"/>
                  <a:pt x="14579" y="19112"/>
                  <a:pt x="14588" y="19056"/>
                </a:cubicBezTo>
                <a:cubicBezTo>
                  <a:pt x="14597" y="19007"/>
                  <a:pt x="14605" y="18815"/>
                  <a:pt x="14607" y="18630"/>
                </a:cubicBezTo>
                <a:cubicBezTo>
                  <a:pt x="14611" y="18322"/>
                  <a:pt x="14608" y="18292"/>
                  <a:pt x="14574" y="18288"/>
                </a:cubicBezTo>
                <a:lnTo>
                  <a:pt x="14536" y="18285"/>
                </a:lnTo>
                <a:lnTo>
                  <a:pt x="14573" y="18220"/>
                </a:lnTo>
                <a:cubicBezTo>
                  <a:pt x="14594" y="18183"/>
                  <a:pt x="14610" y="18096"/>
                  <a:pt x="14610" y="18013"/>
                </a:cubicBezTo>
                <a:cubicBezTo>
                  <a:pt x="14610" y="17892"/>
                  <a:pt x="14599" y="17868"/>
                  <a:pt x="14544" y="17868"/>
                </a:cubicBezTo>
                <a:close/>
                <a:moveTo>
                  <a:pt x="18515" y="17868"/>
                </a:moveTo>
                <a:cubicBezTo>
                  <a:pt x="18474" y="17868"/>
                  <a:pt x="18473" y="17876"/>
                  <a:pt x="18473" y="18471"/>
                </a:cubicBezTo>
                <a:lnTo>
                  <a:pt x="18473" y="19073"/>
                </a:lnTo>
                <a:lnTo>
                  <a:pt x="18531" y="19073"/>
                </a:lnTo>
                <a:cubicBezTo>
                  <a:pt x="18577" y="19073"/>
                  <a:pt x="18589" y="19045"/>
                  <a:pt x="18589" y="18935"/>
                </a:cubicBezTo>
                <a:cubicBezTo>
                  <a:pt x="18589" y="18860"/>
                  <a:pt x="18581" y="18778"/>
                  <a:pt x="18572" y="18754"/>
                </a:cubicBezTo>
                <a:cubicBezTo>
                  <a:pt x="18563" y="18730"/>
                  <a:pt x="18556" y="18569"/>
                  <a:pt x="18556" y="18396"/>
                </a:cubicBezTo>
                <a:cubicBezTo>
                  <a:pt x="18556" y="18147"/>
                  <a:pt x="18550" y="18078"/>
                  <a:pt x="18527" y="18072"/>
                </a:cubicBezTo>
                <a:cubicBezTo>
                  <a:pt x="18499" y="18064"/>
                  <a:pt x="18499" y="18063"/>
                  <a:pt x="18527" y="18032"/>
                </a:cubicBezTo>
                <a:cubicBezTo>
                  <a:pt x="18570" y="17983"/>
                  <a:pt x="18562" y="17868"/>
                  <a:pt x="18515" y="17868"/>
                </a:cubicBezTo>
                <a:close/>
                <a:moveTo>
                  <a:pt x="17266" y="17877"/>
                </a:moveTo>
                <a:cubicBezTo>
                  <a:pt x="17261" y="17874"/>
                  <a:pt x="17255" y="17877"/>
                  <a:pt x="17248" y="17882"/>
                </a:cubicBezTo>
                <a:cubicBezTo>
                  <a:pt x="17216" y="17901"/>
                  <a:pt x="17210" y="17946"/>
                  <a:pt x="17210" y="18205"/>
                </a:cubicBezTo>
                <a:cubicBezTo>
                  <a:pt x="17210" y="18370"/>
                  <a:pt x="17205" y="18506"/>
                  <a:pt x="17198" y="18506"/>
                </a:cubicBezTo>
                <a:cubicBezTo>
                  <a:pt x="17171" y="18506"/>
                  <a:pt x="17187" y="18790"/>
                  <a:pt x="17214" y="18796"/>
                </a:cubicBezTo>
                <a:cubicBezTo>
                  <a:pt x="17232" y="18799"/>
                  <a:pt x="17235" y="18815"/>
                  <a:pt x="17223" y="18836"/>
                </a:cubicBezTo>
                <a:cubicBezTo>
                  <a:pt x="17211" y="18856"/>
                  <a:pt x="17202" y="18982"/>
                  <a:pt x="17202" y="19115"/>
                </a:cubicBezTo>
                <a:cubicBezTo>
                  <a:pt x="17202" y="19326"/>
                  <a:pt x="17207" y="19357"/>
                  <a:pt x="17243" y="19357"/>
                </a:cubicBezTo>
                <a:cubicBezTo>
                  <a:pt x="17290" y="19357"/>
                  <a:pt x="17301" y="19220"/>
                  <a:pt x="17256" y="19207"/>
                </a:cubicBezTo>
                <a:cubicBezTo>
                  <a:pt x="17228" y="19200"/>
                  <a:pt x="17228" y="19196"/>
                  <a:pt x="17256" y="19166"/>
                </a:cubicBezTo>
                <a:cubicBezTo>
                  <a:pt x="17279" y="19139"/>
                  <a:pt x="17284" y="19054"/>
                  <a:pt x="17284" y="18714"/>
                </a:cubicBezTo>
                <a:cubicBezTo>
                  <a:pt x="17284" y="18364"/>
                  <a:pt x="17280" y="18292"/>
                  <a:pt x="17256" y="18285"/>
                </a:cubicBezTo>
                <a:cubicBezTo>
                  <a:pt x="17228" y="18277"/>
                  <a:pt x="17228" y="18275"/>
                  <a:pt x="17256" y="18245"/>
                </a:cubicBezTo>
                <a:cubicBezTo>
                  <a:pt x="17273" y="18225"/>
                  <a:pt x="17284" y="18144"/>
                  <a:pt x="17284" y="18035"/>
                </a:cubicBezTo>
                <a:cubicBezTo>
                  <a:pt x="17284" y="17928"/>
                  <a:pt x="17280" y="17884"/>
                  <a:pt x="17266" y="17877"/>
                </a:cubicBezTo>
                <a:close/>
                <a:moveTo>
                  <a:pt x="20071" y="17882"/>
                </a:moveTo>
                <a:cubicBezTo>
                  <a:pt x="20038" y="17902"/>
                  <a:pt x="20033" y="17946"/>
                  <a:pt x="20031" y="18283"/>
                </a:cubicBezTo>
                <a:cubicBezTo>
                  <a:pt x="20030" y="18518"/>
                  <a:pt x="20021" y="18689"/>
                  <a:pt x="20006" y="18731"/>
                </a:cubicBezTo>
                <a:cubicBezTo>
                  <a:pt x="19989" y="18784"/>
                  <a:pt x="19989" y="18808"/>
                  <a:pt x="20004" y="18836"/>
                </a:cubicBezTo>
                <a:cubicBezTo>
                  <a:pt x="20030" y="18881"/>
                  <a:pt x="20031" y="19082"/>
                  <a:pt x="20005" y="19323"/>
                </a:cubicBezTo>
                <a:cubicBezTo>
                  <a:pt x="19989" y="19474"/>
                  <a:pt x="19990" y="19521"/>
                  <a:pt x="20009" y="19579"/>
                </a:cubicBezTo>
                <a:cubicBezTo>
                  <a:pt x="20027" y="19633"/>
                  <a:pt x="20028" y="19660"/>
                  <a:pt x="20013" y="19687"/>
                </a:cubicBezTo>
                <a:cubicBezTo>
                  <a:pt x="20001" y="19707"/>
                  <a:pt x="19992" y="19752"/>
                  <a:pt x="19992" y="19788"/>
                </a:cubicBezTo>
                <a:cubicBezTo>
                  <a:pt x="19992" y="19824"/>
                  <a:pt x="20018" y="19853"/>
                  <a:pt x="20050" y="19853"/>
                </a:cubicBezTo>
                <a:lnTo>
                  <a:pt x="20107" y="19853"/>
                </a:lnTo>
                <a:lnTo>
                  <a:pt x="20107" y="18967"/>
                </a:lnTo>
                <a:cubicBezTo>
                  <a:pt x="20107" y="18173"/>
                  <a:pt x="20105" y="18079"/>
                  <a:pt x="20079" y="18072"/>
                </a:cubicBezTo>
                <a:cubicBezTo>
                  <a:pt x="20051" y="18064"/>
                  <a:pt x="20051" y="18063"/>
                  <a:pt x="20079" y="18032"/>
                </a:cubicBezTo>
                <a:cubicBezTo>
                  <a:pt x="20121" y="17984"/>
                  <a:pt x="20114" y="17855"/>
                  <a:pt x="20071" y="17882"/>
                </a:cubicBezTo>
                <a:close/>
                <a:moveTo>
                  <a:pt x="7495" y="17939"/>
                </a:moveTo>
                <a:cubicBezTo>
                  <a:pt x="7458" y="17939"/>
                  <a:pt x="7445" y="17972"/>
                  <a:pt x="7445" y="18067"/>
                </a:cubicBezTo>
                <a:cubicBezTo>
                  <a:pt x="7445" y="18137"/>
                  <a:pt x="7438" y="18226"/>
                  <a:pt x="7428" y="18266"/>
                </a:cubicBezTo>
                <a:cubicBezTo>
                  <a:pt x="7417" y="18313"/>
                  <a:pt x="7423" y="18388"/>
                  <a:pt x="7446" y="18492"/>
                </a:cubicBezTo>
                <a:cubicBezTo>
                  <a:pt x="7464" y="18578"/>
                  <a:pt x="7472" y="18648"/>
                  <a:pt x="7463" y="18648"/>
                </a:cubicBezTo>
                <a:cubicBezTo>
                  <a:pt x="7453" y="18648"/>
                  <a:pt x="7445" y="18695"/>
                  <a:pt x="7445" y="18754"/>
                </a:cubicBezTo>
                <a:cubicBezTo>
                  <a:pt x="7445" y="18812"/>
                  <a:pt x="7438" y="18860"/>
                  <a:pt x="7429" y="18860"/>
                </a:cubicBezTo>
                <a:cubicBezTo>
                  <a:pt x="7420" y="18860"/>
                  <a:pt x="7412" y="18908"/>
                  <a:pt x="7412" y="18967"/>
                </a:cubicBezTo>
                <a:cubicBezTo>
                  <a:pt x="7412" y="19046"/>
                  <a:pt x="7432" y="19073"/>
                  <a:pt x="7488" y="19073"/>
                </a:cubicBezTo>
                <a:cubicBezTo>
                  <a:pt x="7558" y="19073"/>
                  <a:pt x="7562" y="19062"/>
                  <a:pt x="7551" y="18918"/>
                </a:cubicBezTo>
                <a:cubicBezTo>
                  <a:pt x="7545" y="18833"/>
                  <a:pt x="7541" y="18578"/>
                  <a:pt x="7542" y="18351"/>
                </a:cubicBezTo>
                <a:lnTo>
                  <a:pt x="7544" y="17939"/>
                </a:lnTo>
                <a:lnTo>
                  <a:pt x="7495" y="17939"/>
                </a:lnTo>
                <a:close/>
                <a:moveTo>
                  <a:pt x="13467" y="18002"/>
                </a:moveTo>
                <a:lnTo>
                  <a:pt x="13423" y="18023"/>
                </a:lnTo>
                <a:cubicBezTo>
                  <a:pt x="13383" y="18043"/>
                  <a:pt x="13380" y="18071"/>
                  <a:pt x="13378" y="18417"/>
                </a:cubicBezTo>
                <a:cubicBezTo>
                  <a:pt x="13376" y="18750"/>
                  <a:pt x="13380" y="18791"/>
                  <a:pt x="13411" y="18799"/>
                </a:cubicBezTo>
                <a:cubicBezTo>
                  <a:pt x="13446" y="18809"/>
                  <a:pt x="13446" y="18808"/>
                  <a:pt x="13412" y="18838"/>
                </a:cubicBezTo>
                <a:cubicBezTo>
                  <a:pt x="13383" y="18862"/>
                  <a:pt x="13377" y="18923"/>
                  <a:pt x="13374" y="19213"/>
                </a:cubicBezTo>
                <a:cubicBezTo>
                  <a:pt x="13372" y="19521"/>
                  <a:pt x="13375" y="19562"/>
                  <a:pt x="13409" y="19586"/>
                </a:cubicBezTo>
                <a:cubicBezTo>
                  <a:pt x="13429" y="19600"/>
                  <a:pt x="13451" y="19604"/>
                  <a:pt x="13456" y="19593"/>
                </a:cubicBezTo>
                <a:cubicBezTo>
                  <a:pt x="13462" y="19582"/>
                  <a:pt x="13467" y="19219"/>
                  <a:pt x="13467" y="18787"/>
                </a:cubicBezTo>
                <a:lnTo>
                  <a:pt x="13467" y="18002"/>
                </a:lnTo>
                <a:close/>
                <a:moveTo>
                  <a:pt x="4513" y="18009"/>
                </a:moveTo>
                <a:cubicBezTo>
                  <a:pt x="4482" y="18009"/>
                  <a:pt x="4457" y="18042"/>
                  <a:pt x="4457" y="18081"/>
                </a:cubicBezTo>
                <a:cubicBezTo>
                  <a:pt x="4457" y="18120"/>
                  <a:pt x="4470" y="18152"/>
                  <a:pt x="4486" y="18152"/>
                </a:cubicBezTo>
                <a:cubicBezTo>
                  <a:pt x="4509" y="18153"/>
                  <a:pt x="4510" y="18167"/>
                  <a:pt x="4492" y="18217"/>
                </a:cubicBezTo>
                <a:cubicBezTo>
                  <a:pt x="4479" y="18252"/>
                  <a:pt x="4473" y="18329"/>
                  <a:pt x="4479" y="18395"/>
                </a:cubicBezTo>
                <a:cubicBezTo>
                  <a:pt x="4485" y="18459"/>
                  <a:pt x="4480" y="18575"/>
                  <a:pt x="4469" y="18653"/>
                </a:cubicBezTo>
                <a:cubicBezTo>
                  <a:pt x="4456" y="18745"/>
                  <a:pt x="4455" y="18811"/>
                  <a:pt x="4465" y="18845"/>
                </a:cubicBezTo>
                <a:cubicBezTo>
                  <a:pt x="4485" y="18904"/>
                  <a:pt x="4488" y="19427"/>
                  <a:pt x="4470" y="19427"/>
                </a:cubicBezTo>
                <a:cubicBezTo>
                  <a:pt x="4463" y="19427"/>
                  <a:pt x="4457" y="19460"/>
                  <a:pt x="4457" y="19499"/>
                </a:cubicBezTo>
                <a:cubicBezTo>
                  <a:pt x="4457" y="19538"/>
                  <a:pt x="4469" y="19568"/>
                  <a:pt x="4484" y="19568"/>
                </a:cubicBezTo>
                <a:cubicBezTo>
                  <a:pt x="4505" y="19568"/>
                  <a:pt x="4507" y="19590"/>
                  <a:pt x="4491" y="19673"/>
                </a:cubicBezTo>
                <a:cubicBezTo>
                  <a:pt x="4480" y="19730"/>
                  <a:pt x="4475" y="19809"/>
                  <a:pt x="4481" y="19849"/>
                </a:cubicBezTo>
                <a:cubicBezTo>
                  <a:pt x="4487" y="19890"/>
                  <a:pt x="4511" y="19924"/>
                  <a:pt x="4533" y="19924"/>
                </a:cubicBezTo>
                <a:lnTo>
                  <a:pt x="4574" y="19924"/>
                </a:lnTo>
                <a:lnTo>
                  <a:pt x="4571" y="18967"/>
                </a:lnTo>
                <a:lnTo>
                  <a:pt x="4568" y="18009"/>
                </a:lnTo>
                <a:lnTo>
                  <a:pt x="4513" y="18009"/>
                </a:lnTo>
                <a:close/>
                <a:moveTo>
                  <a:pt x="13848" y="18175"/>
                </a:moveTo>
                <a:cubicBezTo>
                  <a:pt x="13815" y="18175"/>
                  <a:pt x="13802" y="18204"/>
                  <a:pt x="13808" y="18269"/>
                </a:cubicBezTo>
                <a:cubicBezTo>
                  <a:pt x="13813" y="18321"/>
                  <a:pt x="13809" y="18365"/>
                  <a:pt x="13801" y="18365"/>
                </a:cubicBezTo>
                <a:cubicBezTo>
                  <a:pt x="13792" y="18365"/>
                  <a:pt x="13785" y="18461"/>
                  <a:pt x="13785" y="18578"/>
                </a:cubicBezTo>
                <a:cubicBezTo>
                  <a:pt x="13785" y="18695"/>
                  <a:pt x="13791" y="18789"/>
                  <a:pt x="13798" y="18789"/>
                </a:cubicBezTo>
                <a:cubicBezTo>
                  <a:pt x="13805" y="18789"/>
                  <a:pt x="13808" y="18902"/>
                  <a:pt x="13804" y="19038"/>
                </a:cubicBezTo>
                <a:cubicBezTo>
                  <a:pt x="13798" y="19275"/>
                  <a:pt x="13800" y="19286"/>
                  <a:pt x="13849" y="19286"/>
                </a:cubicBezTo>
                <a:cubicBezTo>
                  <a:pt x="13889" y="19286"/>
                  <a:pt x="13900" y="19256"/>
                  <a:pt x="13900" y="19145"/>
                </a:cubicBezTo>
                <a:cubicBezTo>
                  <a:pt x="13900" y="19048"/>
                  <a:pt x="13888" y="18999"/>
                  <a:pt x="13863" y="18993"/>
                </a:cubicBezTo>
                <a:lnTo>
                  <a:pt x="13826" y="18982"/>
                </a:lnTo>
                <a:lnTo>
                  <a:pt x="13863" y="18953"/>
                </a:lnTo>
                <a:cubicBezTo>
                  <a:pt x="13897" y="18925"/>
                  <a:pt x="13901" y="18884"/>
                  <a:pt x="13898" y="18548"/>
                </a:cubicBezTo>
                <a:cubicBezTo>
                  <a:pt x="13895" y="18187"/>
                  <a:pt x="13894" y="18175"/>
                  <a:pt x="13848" y="18175"/>
                </a:cubicBezTo>
                <a:close/>
                <a:moveTo>
                  <a:pt x="19615" y="18243"/>
                </a:moveTo>
                <a:cubicBezTo>
                  <a:pt x="19604" y="18271"/>
                  <a:pt x="19600" y="18360"/>
                  <a:pt x="19598" y="18520"/>
                </a:cubicBezTo>
                <a:cubicBezTo>
                  <a:pt x="19597" y="18684"/>
                  <a:pt x="19587" y="18839"/>
                  <a:pt x="19577" y="18867"/>
                </a:cubicBezTo>
                <a:cubicBezTo>
                  <a:pt x="19563" y="18904"/>
                  <a:pt x="19565" y="18950"/>
                  <a:pt x="19584" y="19033"/>
                </a:cubicBezTo>
                <a:cubicBezTo>
                  <a:pt x="19611" y="19146"/>
                  <a:pt x="19606" y="19357"/>
                  <a:pt x="19578" y="19357"/>
                </a:cubicBezTo>
                <a:cubicBezTo>
                  <a:pt x="19570" y="19357"/>
                  <a:pt x="19563" y="19405"/>
                  <a:pt x="19563" y="19464"/>
                </a:cubicBezTo>
                <a:cubicBezTo>
                  <a:pt x="19563" y="19522"/>
                  <a:pt x="19568" y="19570"/>
                  <a:pt x="19575" y="19570"/>
                </a:cubicBezTo>
                <a:cubicBezTo>
                  <a:pt x="19596" y="19570"/>
                  <a:pt x="19594" y="19954"/>
                  <a:pt x="19574" y="20011"/>
                </a:cubicBezTo>
                <a:cubicBezTo>
                  <a:pt x="19560" y="20050"/>
                  <a:pt x="19561" y="20087"/>
                  <a:pt x="19579" y="20142"/>
                </a:cubicBezTo>
                <a:cubicBezTo>
                  <a:pt x="19598" y="20200"/>
                  <a:pt x="19599" y="20227"/>
                  <a:pt x="19583" y="20254"/>
                </a:cubicBezTo>
                <a:cubicBezTo>
                  <a:pt x="19572" y="20274"/>
                  <a:pt x="19563" y="20335"/>
                  <a:pt x="19563" y="20390"/>
                </a:cubicBezTo>
                <a:cubicBezTo>
                  <a:pt x="19563" y="20458"/>
                  <a:pt x="19582" y="20491"/>
                  <a:pt x="19622" y="20491"/>
                </a:cubicBezTo>
                <a:lnTo>
                  <a:pt x="19681" y="20491"/>
                </a:lnTo>
                <a:lnTo>
                  <a:pt x="19678" y="20118"/>
                </a:lnTo>
                <a:cubicBezTo>
                  <a:pt x="19677" y="19913"/>
                  <a:pt x="19676" y="19470"/>
                  <a:pt x="19677" y="19132"/>
                </a:cubicBezTo>
                <a:cubicBezTo>
                  <a:pt x="19678" y="18584"/>
                  <a:pt x="19681" y="18523"/>
                  <a:pt x="19707" y="18552"/>
                </a:cubicBezTo>
                <a:cubicBezTo>
                  <a:pt x="19732" y="18579"/>
                  <a:pt x="19736" y="18666"/>
                  <a:pt x="19734" y="19148"/>
                </a:cubicBezTo>
                <a:lnTo>
                  <a:pt x="19732" y="19711"/>
                </a:lnTo>
                <a:lnTo>
                  <a:pt x="19779" y="19711"/>
                </a:lnTo>
                <a:cubicBezTo>
                  <a:pt x="19816" y="19711"/>
                  <a:pt x="19827" y="19677"/>
                  <a:pt x="19827" y="19568"/>
                </a:cubicBezTo>
                <a:cubicBezTo>
                  <a:pt x="19827" y="19484"/>
                  <a:pt x="19815" y="19423"/>
                  <a:pt x="19798" y="19418"/>
                </a:cubicBezTo>
                <a:cubicBezTo>
                  <a:pt x="19773" y="19411"/>
                  <a:pt x="19773" y="19407"/>
                  <a:pt x="19796" y="19380"/>
                </a:cubicBezTo>
                <a:cubicBezTo>
                  <a:pt x="19818" y="19355"/>
                  <a:pt x="19823" y="19250"/>
                  <a:pt x="19824" y="18822"/>
                </a:cubicBezTo>
                <a:cubicBezTo>
                  <a:pt x="19824" y="18339"/>
                  <a:pt x="19809" y="18158"/>
                  <a:pt x="19788" y="18382"/>
                </a:cubicBezTo>
                <a:cubicBezTo>
                  <a:pt x="19782" y="18449"/>
                  <a:pt x="19775" y="18445"/>
                  <a:pt x="19761" y="18365"/>
                </a:cubicBezTo>
                <a:cubicBezTo>
                  <a:pt x="19748" y="18291"/>
                  <a:pt x="19739" y="18283"/>
                  <a:pt x="19734" y="18341"/>
                </a:cubicBezTo>
                <a:cubicBezTo>
                  <a:pt x="19728" y="18401"/>
                  <a:pt x="19714" y="18396"/>
                  <a:pt x="19682" y="18323"/>
                </a:cubicBezTo>
                <a:cubicBezTo>
                  <a:pt x="19647" y="18247"/>
                  <a:pt x="19627" y="18215"/>
                  <a:pt x="19615" y="18243"/>
                </a:cubicBezTo>
                <a:close/>
                <a:moveTo>
                  <a:pt x="21347" y="18293"/>
                </a:moveTo>
                <a:cubicBezTo>
                  <a:pt x="21309" y="18293"/>
                  <a:pt x="21297" y="18358"/>
                  <a:pt x="21293" y="18606"/>
                </a:cubicBezTo>
                <a:cubicBezTo>
                  <a:pt x="21291" y="18707"/>
                  <a:pt x="21283" y="18789"/>
                  <a:pt x="21276" y="18789"/>
                </a:cubicBezTo>
                <a:cubicBezTo>
                  <a:pt x="21269" y="18789"/>
                  <a:pt x="21263" y="18869"/>
                  <a:pt x="21263" y="18967"/>
                </a:cubicBezTo>
                <a:cubicBezTo>
                  <a:pt x="21263" y="19064"/>
                  <a:pt x="21271" y="19145"/>
                  <a:pt x="21280" y="19145"/>
                </a:cubicBezTo>
                <a:cubicBezTo>
                  <a:pt x="21289" y="19145"/>
                  <a:pt x="21296" y="19288"/>
                  <a:pt x="21296" y="19464"/>
                </a:cubicBezTo>
                <a:cubicBezTo>
                  <a:pt x="21296" y="19781"/>
                  <a:pt x="21296" y="19781"/>
                  <a:pt x="21354" y="19781"/>
                </a:cubicBezTo>
                <a:cubicBezTo>
                  <a:pt x="21409" y="19781"/>
                  <a:pt x="21434" y="19684"/>
                  <a:pt x="21393" y="19626"/>
                </a:cubicBezTo>
                <a:cubicBezTo>
                  <a:pt x="21381" y="19608"/>
                  <a:pt x="21375" y="19380"/>
                  <a:pt x="21377" y="18946"/>
                </a:cubicBezTo>
                <a:cubicBezTo>
                  <a:pt x="21380" y="18337"/>
                  <a:pt x="21378" y="18293"/>
                  <a:pt x="21347" y="18293"/>
                </a:cubicBezTo>
                <a:close/>
                <a:moveTo>
                  <a:pt x="11837" y="18365"/>
                </a:moveTo>
                <a:cubicBezTo>
                  <a:pt x="11828" y="18365"/>
                  <a:pt x="11820" y="18428"/>
                  <a:pt x="11820" y="18506"/>
                </a:cubicBezTo>
                <a:cubicBezTo>
                  <a:pt x="11820" y="18584"/>
                  <a:pt x="11813" y="18648"/>
                  <a:pt x="11804" y="18648"/>
                </a:cubicBezTo>
                <a:cubicBezTo>
                  <a:pt x="11795" y="18648"/>
                  <a:pt x="11787" y="18680"/>
                  <a:pt x="11787" y="18719"/>
                </a:cubicBezTo>
                <a:cubicBezTo>
                  <a:pt x="11787" y="18758"/>
                  <a:pt x="11799" y="18789"/>
                  <a:pt x="11813" y="18789"/>
                </a:cubicBezTo>
                <a:cubicBezTo>
                  <a:pt x="11827" y="18789"/>
                  <a:pt x="11834" y="18823"/>
                  <a:pt x="11828" y="18864"/>
                </a:cubicBezTo>
                <a:cubicBezTo>
                  <a:pt x="11822" y="18905"/>
                  <a:pt x="11822" y="18988"/>
                  <a:pt x="11827" y="19047"/>
                </a:cubicBezTo>
                <a:cubicBezTo>
                  <a:pt x="11833" y="19110"/>
                  <a:pt x="11852" y="19144"/>
                  <a:pt x="11874" y="19131"/>
                </a:cubicBezTo>
                <a:cubicBezTo>
                  <a:pt x="11905" y="19112"/>
                  <a:pt x="11912" y="19059"/>
                  <a:pt x="11916" y="18808"/>
                </a:cubicBezTo>
                <a:cubicBezTo>
                  <a:pt x="11921" y="18544"/>
                  <a:pt x="11917" y="18506"/>
                  <a:pt x="11887" y="18506"/>
                </a:cubicBezTo>
                <a:cubicBezTo>
                  <a:pt x="11868" y="18506"/>
                  <a:pt x="11853" y="18474"/>
                  <a:pt x="11853" y="18435"/>
                </a:cubicBezTo>
                <a:cubicBezTo>
                  <a:pt x="11853" y="18396"/>
                  <a:pt x="11846" y="18365"/>
                  <a:pt x="11837" y="18365"/>
                </a:cubicBezTo>
                <a:close/>
                <a:moveTo>
                  <a:pt x="20437" y="18435"/>
                </a:moveTo>
                <a:lnTo>
                  <a:pt x="20439" y="19251"/>
                </a:lnTo>
                <a:lnTo>
                  <a:pt x="20441" y="20066"/>
                </a:lnTo>
                <a:lnTo>
                  <a:pt x="20499" y="20066"/>
                </a:lnTo>
                <a:cubicBezTo>
                  <a:pt x="20548" y="20066"/>
                  <a:pt x="20555" y="20046"/>
                  <a:pt x="20545" y="19942"/>
                </a:cubicBezTo>
                <a:cubicBezTo>
                  <a:pt x="20538" y="19873"/>
                  <a:pt x="20533" y="19762"/>
                  <a:pt x="20534" y="19694"/>
                </a:cubicBezTo>
                <a:cubicBezTo>
                  <a:pt x="20535" y="19615"/>
                  <a:pt x="20522" y="19566"/>
                  <a:pt x="20498" y="19560"/>
                </a:cubicBezTo>
                <a:cubicBezTo>
                  <a:pt x="20462" y="19550"/>
                  <a:pt x="20463" y="19550"/>
                  <a:pt x="20500" y="19520"/>
                </a:cubicBezTo>
                <a:cubicBezTo>
                  <a:pt x="20545" y="19483"/>
                  <a:pt x="20551" y="19220"/>
                  <a:pt x="20508" y="19207"/>
                </a:cubicBezTo>
                <a:cubicBezTo>
                  <a:pt x="20483" y="19200"/>
                  <a:pt x="20483" y="19194"/>
                  <a:pt x="20506" y="19167"/>
                </a:cubicBezTo>
                <a:cubicBezTo>
                  <a:pt x="20521" y="19150"/>
                  <a:pt x="20533" y="19064"/>
                  <a:pt x="20533" y="18963"/>
                </a:cubicBezTo>
                <a:cubicBezTo>
                  <a:pt x="20533" y="18854"/>
                  <a:pt x="20523" y="18787"/>
                  <a:pt x="20506" y="18782"/>
                </a:cubicBezTo>
                <a:cubicBezTo>
                  <a:pt x="20483" y="18775"/>
                  <a:pt x="20484" y="18767"/>
                  <a:pt x="20508" y="18740"/>
                </a:cubicBezTo>
                <a:cubicBezTo>
                  <a:pt x="20524" y="18722"/>
                  <a:pt x="20537" y="18648"/>
                  <a:pt x="20537" y="18573"/>
                </a:cubicBezTo>
                <a:cubicBezTo>
                  <a:pt x="20537" y="18468"/>
                  <a:pt x="20525" y="18435"/>
                  <a:pt x="20487" y="18435"/>
                </a:cubicBezTo>
                <a:lnTo>
                  <a:pt x="20437" y="18435"/>
                </a:lnTo>
                <a:close/>
                <a:moveTo>
                  <a:pt x="11356" y="19019"/>
                </a:moveTo>
                <a:lnTo>
                  <a:pt x="11304" y="19031"/>
                </a:lnTo>
                <a:cubicBezTo>
                  <a:pt x="11276" y="19037"/>
                  <a:pt x="11250" y="19081"/>
                  <a:pt x="11246" y="19129"/>
                </a:cubicBezTo>
                <a:cubicBezTo>
                  <a:pt x="11242" y="19177"/>
                  <a:pt x="11246" y="19214"/>
                  <a:pt x="11253" y="19214"/>
                </a:cubicBezTo>
                <a:cubicBezTo>
                  <a:pt x="11261" y="19214"/>
                  <a:pt x="11267" y="19295"/>
                  <a:pt x="11267" y="19392"/>
                </a:cubicBezTo>
                <a:cubicBezTo>
                  <a:pt x="11267" y="19490"/>
                  <a:pt x="11258" y="19568"/>
                  <a:pt x="11246" y="19568"/>
                </a:cubicBezTo>
                <a:cubicBezTo>
                  <a:pt x="11235" y="19568"/>
                  <a:pt x="11226" y="19634"/>
                  <a:pt x="11226" y="19711"/>
                </a:cubicBezTo>
                <a:cubicBezTo>
                  <a:pt x="11226" y="19789"/>
                  <a:pt x="11236" y="19853"/>
                  <a:pt x="11249" y="19853"/>
                </a:cubicBezTo>
                <a:cubicBezTo>
                  <a:pt x="11268" y="19853"/>
                  <a:pt x="11270" y="19900"/>
                  <a:pt x="11258" y="20083"/>
                </a:cubicBezTo>
                <a:cubicBezTo>
                  <a:pt x="11249" y="20209"/>
                  <a:pt x="11242" y="20336"/>
                  <a:pt x="11242" y="20366"/>
                </a:cubicBezTo>
                <a:cubicBezTo>
                  <a:pt x="11242" y="20434"/>
                  <a:pt x="11310" y="20434"/>
                  <a:pt x="11335" y="20366"/>
                </a:cubicBezTo>
                <a:cubicBezTo>
                  <a:pt x="11347" y="20333"/>
                  <a:pt x="11355" y="20070"/>
                  <a:pt x="11355" y="19666"/>
                </a:cubicBezTo>
                <a:lnTo>
                  <a:pt x="11356" y="19019"/>
                </a:lnTo>
                <a:close/>
                <a:moveTo>
                  <a:pt x="18520" y="19206"/>
                </a:moveTo>
                <a:cubicBezTo>
                  <a:pt x="18485" y="19190"/>
                  <a:pt x="18475" y="19287"/>
                  <a:pt x="18476" y="19542"/>
                </a:cubicBezTo>
                <a:cubicBezTo>
                  <a:pt x="18477" y="19749"/>
                  <a:pt x="18469" y="19891"/>
                  <a:pt x="18455" y="19931"/>
                </a:cubicBezTo>
                <a:cubicBezTo>
                  <a:pt x="18437" y="19979"/>
                  <a:pt x="18437" y="20009"/>
                  <a:pt x="18452" y="20050"/>
                </a:cubicBezTo>
                <a:cubicBezTo>
                  <a:pt x="18478" y="20124"/>
                  <a:pt x="18485" y="20934"/>
                  <a:pt x="18459" y="20971"/>
                </a:cubicBezTo>
                <a:cubicBezTo>
                  <a:pt x="18437" y="21003"/>
                  <a:pt x="18433" y="21199"/>
                  <a:pt x="18455" y="21199"/>
                </a:cubicBezTo>
                <a:cubicBezTo>
                  <a:pt x="18463" y="21199"/>
                  <a:pt x="18474" y="21266"/>
                  <a:pt x="18479" y="21348"/>
                </a:cubicBezTo>
                <a:cubicBezTo>
                  <a:pt x="18484" y="21443"/>
                  <a:pt x="18498" y="21487"/>
                  <a:pt x="18517" y="21471"/>
                </a:cubicBezTo>
                <a:cubicBezTo>
                  <a:pt x="18544" y="21450"/>
                  <a:pt x="18548" y="21361"/>
                  <a:pt x="18552" y="20812"/>
                </a:cubicBezTo>
                <a:cubicBezTo>
                  <a:pt x="18554" y="20369"/>
                  <a:pt x="18549" y="20162"/>
                  <a:pt x="18535" y="20123"/>
                </a:cubicBezTo>
                <a:cubicBezTo>
                  <a:pt x="18519" y="20079"/>
                  <a:pt x="18519" y="20068"/>
                  <a:pt x="18535" y="20067"/>
                </a:cubicBezTo>
                <a:cubicBezTo>
                  <a:pt x="18568" y="20066"/>
                  <a:pt x="18560" y="19782"/>
                  <a:pt x="18527" y="19776"/>
                </a:cubicBezTo>
                <a:cubicBezTo>
                  <a:pt x="18504" y="19772"/>
                  <a:pt x="18503" y="19761"/>
                  <a:pt x="18522" y="19729"/>
                </a:cubicBezTo>
                <a:cubicBezTo>
                  <a:pt x="18586" y="19622"/>
                  <a:pt x="18610" y="19337"/>
                  <a:pt x="18562" y="19258"/>
                </a:cubicBezTo>
                <a:cubicBezTo>
                  <a:pt x="18545" y="19229"/>
                  <a:pt x="18531" y="19211"/>
                  <a:pt x="18520" y="19206"/>
                </a:cubicBezTo>
                <a:close/>
                <a:moveTo>
                  <a:pt x="11837" y="19214"/>
                </a:moveTo>
                <a:cubicBezTo>
                  <a:pt x="11832" y="19214"/>
                  <a:pt x="11828" y="19239"/>
                  <a:pt x="11820" y="19286"/>
                </a:cubicBezTo>
                <a:cubicBezTo>
                  <a:pt x="11800" y="19420"/>
                  <a:pt x="11799" y="19499"/>
                  <a:pt x="11818" y="19499"/>
                </a:cubicBezTo>
                <a:cubicBezTo>
                  <a:pt x="11827" y="19499"/>
                  <a:pt x="11830" y="19562"/>
                  <a:pt x="11825" y="19640"/>
                </a:cubicBezTo>
                <a:cubicBezTo>
                  <a:pt x="11820" y="19723"/>
                  <a:pt x="11824" y="19781"/>
                  <a:pt x="11836" y="19781"/>
                </a:cubicBezTo>
                <a:cubicBezTo>
                  <a:pt x="11848" y="19781"/>
                  <a:pt x="11846" y="19822"/>
                  <a:pt x="11829" y="19893"/>
                </a:cubicBezTo>
                <a:cubicBezTo>
                  <a:pt x="11815" y="19954"/>
                  <a:pt x="11804" y="20035"/>
                  <a:pt x="11804" y="20071"/>
                </a:cubicBezTo>
                <a:cubicBezTo>
                  <a:pt x="11804" y="20107"/>
                  <a:pt x="11830" y="20137"/>
                  <a:pt x="11861" y="20137"/>
                </a:cubicBezTo>
                <a:lnTo>
                  <a:pt x="11919" y="20137"/>
                </a:lnTo>
                <a:lnTo>
                  <a:pt x="11916" y="19675"/>
                </a:lnTo>
                <a:cubicBezTo>
                  <a:pt x="11913" y="19242"/>
                  <a:pt x="11900" y="19100"/>
                  <a:pt x="11880" y="19303"/>
                </a:cubicBezTo>
                <a:cubicBezTo>
                  <a:pt x="11874" y="19370"/>
                  <a:pt x="11868" y="19366"/>
                  <a:pt x="11854" y="19286"/>
                </a:cubicBezTo>
                <a:cubicBezTo>
                  <a:pt x="11847" y="19239"/>
                  <a:pt x="11842" y="19214"/>
                  <a:pt x="11837" y="19214"/>
                </a:cubicBezTo>
                <a:close/>
                <a:moveTo>
                  <a:pt x="14570" y="19581"/>
                </a:moveTo>
                <a:cubicBezTo>
                  <a:pt x="14564" y="19582"/>
                  <a:pt x="14555" y="19590"/>
                  <a:pt x="14545" y="19603"/>
                </a:cubicBezTo>
                <a:cubicBezTo>
                  <a:pt x="14513" y="19647"/>
                  <a:pt x="14511" y="19700"/>
                  <a:pt x="14512" y="20563"/>
                </a:cubicBezTo>
                <a:cubicBezTo>
                  <a:pt x="14513" y="21198"/>
                  <a:pt x="14519" y="21483"/>
                  <a:pt x="14533" y="21504"/>
                </a:cubicBezTo>
                <a:cubicBezTo>
                  <a:pt x="14579" y="21576"/>
                  <a:pt x="14606" y="21417"/>
                  <a:pt x="14608" y="21060"/>
                </a:cubicBezTo>
                <a:cubicBezTo>
                  <a:pt x="14609" y="20738"/>
                  <a:pt x="14606" y="20702"/>
                  <a:pt x="14572" y="20693"/>
                </a:cubicBezTo>
                <a:lnTo>
                  <a:pt x="14536" y="20685"/>
                </a:lnTo>
                <a:lnTo>
                  <a:pt x="14573" y="20653"/>
                </a:lnTo>
                <a:cubicBezTo>
                  <a:pt x="14611" y="20622"/>
                  <a:pt x="14626" y="20491"/>
                  <a:pt x="14592" y="20491"/>
                </a:cubicBezTo>
                <a:cubicBezTo>
                  <a:pt x="14579" y="20491"/>
                  <a:pt x="14578" y="20460"/>
                  <a:pt x="14589" y="20402"/>
                </a:cubicBezTo>
                <a:cubicBezTo>
                  <a:pt x="14597" y="20353"/>
                  <a:pt x="14605" y="20242"/>
                  <a:pt x="14606" y="20154"/>
                </a:cubicBezTo>
                <a:cubicBezTo>
                  <a:pt x="14608" y="20038"/>
                  <a:pt x="14599" y="19992"/>
                  <a:pt x="14572" y="19985"/>
                </a:cubicBezTo>
                <a:lnTo>
                  <a:pt x="14536" y="19975"/>
                </a:lnTo>
                <a:lnTo>
                  <a:pt x="14573" y="19945"/>
                </a:lnTo>
                <a:cubicBezTo>
                  <a:pt x="14598" y="19924"/>
                  <a:pt x="14608" y="19872"/>
                  <a:pt x="14605" y="19779"/>
                </a:cubicBezTo>
                <a:cubicBezTo>
                  <a:pt x="14600" y="19637"/>
                  <a:pt x="14591" y="19578"/>
                  <a:pt x="14570" y="1958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09" name="+ TallyQA datasets for counts 1-15"/>
          <p:cNvSpPr/>
          <p:nvPr/>
        </p:nvSpPr>
        <p:spPr>
          <a:xfrm>
            <a:off x="17826710" y="5141680"/>
            <a:ext cx="4991316" cy="2593338"/>
          </a:xfrm>
          <a:prstGeom prst="roundRect">
            <a:avLst>
              <a:gd name="adj" fmla="val 24574"/>
            </a:avLst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+ TallyQA datasets for counts 1-15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urface-level heuristic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Surface-level heuristics</a:t>
            </a:r>
          </a:p>
          <a:p>
            <a:pPr>
              <a:defRPr sz="4900"/>
            </a:pPr>
            <a:r>
              <a:t>(Low-hanging fruits)</a:t>
            </a:r>
          </a:p>
        </p:txBody>
      </p:sp>
      <p:sp>
        <p:nvSpPr>
          <p:cNvPr id="212" name="We study the effects of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619125">
              <a:lnSpc>
                <a:spcPct val="120000"/>
              </a:lnSpc>
              <a:spcBef>
                <a:spcPts val="4800"/>
              </a:spcBef>
              <a:buSzTx/>
              <a:buNone/>
              <a:defRPr b="1" sz="4800">
                <a:latin typeface="Gill Sans"/>
                <a:ea typeface="Gill Sans"/>
                <a:cs typeface="Gill Sans"/>
                <a:sym typeface="Gill Sans"/>
              </a:defRPr>
            </a:pPr>
            <a:r>
              <a:t>We study the effects of</a:t>
            </a:r>
          </a:p>
          <a:p>
            <a:pPr marL="552450" indent="-552450" defTabSz="619125">
              <a:lnSpc>
                <a:spcPct val="120000"/>
              </a:lnSpc>
              <a:spcBef>
                <a:spcPts val="4800"/>
              </a:spcBef>
              <a:defRPr sz="4800"/>
            </a:pPr>
            <a:r>
              <a:t>segmentation area</a:t>
            </a:r>
          </a:p>
          <a:p>
            <a:pPr marL="552450" indent="-552450" defTabSz="619125">
              <a:lnSpc>
                <a:spcPct val="120000"/>
              </a:lnSpc>
              <a:spcBef>
                <a:spcPts val="4800"/>
              </a:spcBef>
              <a:defRPr sz="4800"/>
            </a:pPr>
            <a:r>
              <a:t>object class and norms</a:t>
            </a:r>
          </a:p>
          <a:p>
            <a:pPr marL="552450" indent="-552450" defTabSz="619125">
              <a:lnSpc>
                <a:spcPct val="120000"/>
              </a:lnSpc>
              <a:spcBef>
                <a:spcPts val="4800"/>
              </a:spcBef>
              <a:defRPr sz="4800"/>
            </a:pPr>
            <a:r>
              <a:t>object count</a:t>
            </a:r>
          </a:p>
          <a:p>
            <a:pPr marL="552450" indent="-552450" defTabSz="619125">
              <a:lnSpc>
                <a:spcPct val="120000"/>
              </a:lnSpc>
              <a:spcBef>
                <a:spcPts val="4800"/>
              </a:spcBef>
              <a:defRPr sz="4800"/>
            </a:pPr>
            <a:r>
              <a:t>image background</a:t>
            </a:r>
          </a:p>
          <a:p>
            <a:pPr marL="0" indent="0" defTabSz="619125">
              <a:lnSpc>
                <a:spcPct val="120000"/>
              </a:lnSpc>
              <a:spcBef>
                <a:spcPts val="4800"/>
              </a:spcBef>
              <a:buSzTx/>
              <a:buNone/>
              <a:defRPr b="1" sz="4800">
                <a:latin typeface="Gill Sans"/>
                <a:ea typeface="Gill Sans"/>
                <a:cs typeface="Gill Sans"/>
                <a:sym typeface="Gill Sans"/>
              </a:defRPr>
            </a:pPr>
            <a:r>
              <a:t>on LXMERT, FLAVA, ALBEF, BLIP, BLIP-2</a:t>
            </a:r>
          </a:p>
        </p:txBody>
      </p:sp>
      <p:pic>
        <p:nvPicPr>
          <p:cNvPr id="213" name="Partial view of a ceiling with wood panelling" descr="Partial view of a ceiling with wood panelling"/>
          <p:cNvPicPr>
            <a:picLocks noChangeAspect="1"/>
          </p:cNvPicPr>
          <p:nvPr/>
        </p:nvPicPr>
        <p:blipFill>
          <a:blip r:embed="rId2">
            <a:extLst/>
          </a:blip>
          <a:srcRect l="7030" t="892" r="7030" b="7450"/>
          <a:stretch>
            <a:fillRect/>
          </a:stretch>
        </p:blipFill>
        <p:spPr>
          <a:xfrm>
            <a:off x="15376781" y="4229204"/>
            <a:ext cx="9027914" cy="9628646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Rectangle"/>
          <p:cNvSpPr/>
          <p:nvPr/>
        </p:nvSpPr>
        <p:spPr>
          <a:xfrm>
            <a:off x="1150574" y="5249228"/>
            <a:ext cx="4652607" cy="915953"/>
          </a:xfrm>
          <a:prstGeom prst="rect">
            <a:avLst/>
          </a:prstGeom>
          <a:solidFill>
            <a:schemeClr val="accent3">
              <a:alpha val="333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1150574" y="8105895"/>
            <a:ext cx="3301370" cy="915954"/>
          </a:xfrm>
          <a:prstGeom prst="rect">
            <a:avLst/>
          </a:prstGeom>
          <a:solidFill>
            <a:schemeClr val="accent3">
              <a:alpha val="333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</a:defRPr>
            </a:pPr>
          </a:p>
        </p:txBody>
      </p:sp>
      <p:sp>
        <p:nvSpPr>
          <p:cNvPr id="216" name="Rectangle"/>
          <p:cNvSpPr/>
          <p:nvPr/>
        </p:nvSpPr>
        <p:spPr>
          <a:xfrm>
            <a:off x="1150574" y="6677562"/>
            <a:ext cx="5706707" cy="915953"/>
          </a:xfrm>
          <a:prstGeom prst="rect">
            <a:avLst/>
          </a:prstGeom>
          <a:solidFill>
            <a:schemeClr val="accent3">
              <a:alpha val="333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4" grpId="1"/>
      <p:bldP build="whole" bldLvl="1" animBg="1" rev="0" advAuto="0" spid="216" grpId="3"/>
      <p:bldP build="whole" bldLvl="1" animBg="1" rev="0" advAuto="0" spid="215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he story of BLIP-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story of BLIP-2</a:t>
            </a:r>
          </a:p>
        </p:txBody>
      </p:sp>
      <p:sp>
        <p:nvSpPr>
          <p:cNvPr id="219" name="Li, J., Li, D., Savarese, S., &amp; Hoi, S. (2023, July). Blip-2: Bootstrapping language-image pre-training with frozen image encoders and large language models. In International conference on machine learning (pp. 19730-19742). PMLR."/>
          <p:cNvSpPr txBox="1"/>
          <p:nvPr/>
        </p:nvSpPr>
        <p:spPr>
          <a:xfrm>
            <a:off x="178638" y="12707726"/>
            <a:ext cx="2305050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600"/>
            </a:pPr>
            <a:r>
              <a:t>Li, J., Li, D., Savarese, S., &amp; Hoi, S. (2023, July). Blip-2: Bootstrapping language-image pre-training with frozen image encoders and large language models. In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International conference on machine learning</a:t>
            </a:r>
            <a:r>
              <a:t> (pp. 19730-19742). PMLR.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eneral setup"/>
          <p:cNvSpPr txBox="1"/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pPr/>
            <a:r>
              <a:t>General setup</a:t>
            </a:r>
          </a:p>
        </p:txBody>
      </p:sp>
      <p:sp>
        <p:nvSpPr>
          <p:cNvPr id="222" name="Rounded Rectangle"/>
          <p:cNvSpPr/>
          <p:nvPr/>
        </p:nvSpPr>
        <p:spPr>
          <a:xfrm>
            <a:off x="1563639" y="3923736"/>
            <a:ext cx="4293221" cy="3805220"/>
          </a:xfrm>
          <a:prstGeom prst="roundRect">
            <a:avLst>
              <a:gd name="adj" fmla="val 15000"/>
            </a:avLst>
          </a:prstGeom>
          <a:solidFill>
            <a:srgbClr val="C6DBC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223" name="an image of people…"/>
          <p:cNvSpPr/>
          <p:nvPr/>
        </p:nvSpPr>
        <p:spPr>
          <a:xfrm>
            <a:off x="1532768" y="8403560"/>
            <a:ext cx="5139823" cy="3805220"/>
          </a:xfrm>
          <a:prstGeom prst="roundRect">
            <a:avLst>
              <a:gd name="adj" fmla="val 13404"/>
            </a:avLst>
          </a:prstGeom>
          <a:solidFill>
            <a:srgbClr val="C6DBC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an image of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people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an image of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a few people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an image of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many people</a:t>
            </a:r>
          </a:p>
        </p:txBody>
      </p:sp>
      <p:pic>
        <p:nvPicPr>
          <p:cNvPr id="224" name="pasted-movie.png" descr="pasted-movie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48287" y="6518963"/>
            <a:ext cx="3313262" cy="3313262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Line"/>
          <p:cNvSpPr/>
          <p:nvPr/>
        </p:nvSpPr>
        <p:spPr>
          <a:xfrm>
            <a:off x="7011234" y="9273351"/>
            <a:ext cx="2781749" cy="1"/>
          </a:xfrm>
          <a:prstGeom prst="line">
            <a:avLst/>
          </a:prstGeom>
          <a:ln w="1143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226" name="image-text match score…"/>
          <p:cNvSpPr/>
          <p:nvPr/>
        </p:nvSpPr>
        <p:spPr>
          <a:xfrm>
            <a:off x="17152827" y="8972751"/>
            <a:ext cx="6152053" cy="3400407"/>
          </a:xfrm>
          <a:prstGeom prst="roundRect">
            <a:avLst>
              <a:gd name="adj" fmla="val 15000"/>
            </a:avLst>
          </a:prstGeom>
          <a:solidFill>
            <a:srgbClr val="C5D1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1" sz="3200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image-text match score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a lot of people               </a:t>
            </a:r>
            <a:r>
              <a:t>0.8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some people</a:t>
            </a:r>
            <a:r>
              <a:t>                  0.3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a few people</a:t>
            </a:r>
            <a:r>
              <a:t>                  0.1</a:t>
            </a:r>
          </a:p>
        </p:txBody>
      </p:sp>
      <p:pic>
        <p:nvPicPr>
          <p:cNvPr id="22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72297" y="3783278"/>
            <a:ext cx="3313113" cy="331311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Line"/>
          <p:cNvSpPr/>
          <p:nvPr/>
        </p:nvSpPr>
        <p:spPr>
          <a:xfrm flipV="1">
            <a:off x="20195674" y="7221771"/>
            <a:ext cx="1" cy="1689101"/>
          </a:xfrm>
          <a:prstGeom prst="line">
            <a:avLst/>
          </a:prstGeom>
          <a:ln w="114300">
            <a:solidFill>
              <a:srgbClr val="53585F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229" name="x-axis = ?"/>
          <p:cNvSpPr txBox="1"/>
          <p:nvPr/>
        </p:nvSpPr>
        <p:spPr>
          <a:xfrm>
            <a:off x="21899626" y="6607138"/>
            <a:ext cx="1815427" cy="643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33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x-axis = ?</a:t>
            </a:r>
          </a:p>
        </p:txBody>
      </p:sp>
      <p:sp>
        <p:nvSpPr>
          <p:cNvPr id="230" name="probability (ITM score)"/>
          <p:cNvSpPr txBox="1"/>
          <p:nvPr/>
        </p:nvSpPr>
        <p:spPr>
          <a:xfrm>
            <a:off x="16576102" y="3014388"/>
            <a:ext cx="4346792" cy="643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33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probability (ITM score)</a:t>
            </a:r>
          </a:p>
        </p:txBody>
      </p:sp>
      <p:sp>
        <p:nvSpPr>
          <p:cNvPr id="231" name="&quot;a few&quot;"/>
          <p:cNvSpPr txBox="1"/>
          <p:nvPr/>
        </p:nvSpPr>
        <p:spPr>
          <a:xfrm>
            <a:off x="21814959" y="4006407"/>
            <a:ext cx="1279018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3000">
                <a:solidFill>
                  <a:srgbClr val="6F937D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"a few"</a:t>
            </a:r>
          </a:p>
        </p:txBody>
      </p:sp>
      <p:sp>
        <p:nvSpPr>
          <p:cNvPr id="232" name="&quot;many&quot;"/>
          <p:cNvSpPr txBox="1"/>
          <p:nvPr/>
        </p:nvSpPr>
        <p:spPr>
          <a:xfrm>
            <a:off x="21814959" y="5212906"/>
            <a:ext cx="1333120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3000">
                <a:solidFill>
                  <a:srgbClr val="8B5C5D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"many"</a:t>
            </a:r>
          </a:p>
        </p:txBody>
      </p:sp>
      <p:pic>
        <p:nvPicPr>
          <p:cNvPr id="233" name="pasted-movie.png" descr="pasted-movie.png">
            <a:hlinkClick r:id="rId5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19375" y="4435472"/>
            <a:ext cx="2781749" cy="2781749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Connection Line"/>
          <p:cNvSpPr/>
          <p:nvPr/>
        </p:nvSpPr>
        <p:spPr>
          <a:xfrm>
            <a:off x="11149330" y="9851390"/>
            <a:ext cx="5759450" cy="1541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ln w="114300">
            <a:solidFill>
              <a:srgbClr val="5A5F5E"/>
            </a:solidFill>
            <a:prstDash val="sysDot"/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44" name="Connection Line"/>
          <p:cNvSpPr/>
          <p:nvPr/>
        </p:nvSpPr>
        <p:spPr>
          <a:xfrm>
            <a:off x="6343650" y="5875020"/>
            <a:ext cx="4749800" cy="680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 w="114300">
            <a:solidFill>
              <a:srgbClr val="5A5F5E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36" name="z"/>
          <p:cNvSpPr/>
          <p:nvPr/>
        </p:nvSpPr>
        <p:spPr>
          <a:xfrm>
            <a:off x="4070929" y="10530079"/>
            <a:ext cx="63501" cy="63501"/>
          </a:xfrm>
          <a:prstGeom prst="ellipse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237" name="z"/>
          <p:cNvSpPr/>
          <p:nvPr/>
        </p:nvSpPr>
        <p:spPr>
          <a:xfrm>
            <a:off x="4070929" y="10641204"/>
            <a:ext cx="63501" cy="63501"/>
          </a:xfrm>
          <a:prstGeom prst="ellipse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238" name="z"/>
          <p:cNvSpPr/>
          <p:nvPr/>
        </p:nvSpPr>
        <p:spPr>
          <a:xfrm>
            <a:off x="4070929" y="10752329"/>
            <a:ext cx="63501" cy="63501"/>
          </a:xfrm>
          <a:prstGeom prst="ellipse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239" name="z"/>
          <p:cNvSpPr/>
          <p:nvPr/>
        </p:nvSpPr>
        <p:spPr>
          <a:xfrm>
            <a:off x="20163924" y="11701064"/>
            <a:ext cx="63501" cy="63501"/>
          </a:xfrm>
          <a:prstGeom prst="ellipse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240" name="z"/>
          <p:cNvSpPr/>
          <p:nvPr/>
        </p:nvSpPr>
        <p:spPr>
          <a:xfrm>
            <a:off x="20163924" y="11812189"/>
            <a:ext cx="63501" cy="63501"/>
          </a:xfrm>
          <a:prstGeom prst="ellipse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241" name="z"/>
          <p:cNvSpPr/>
          <p:nvPr/>
        </p:nvSpPr>
        <p:spPr>
          <a:xfrm>
            <a:off x="20163924" y="11923314"/>
            <a:ext cx="63501" cy="63501"/>
          </a:xfrm>
          <a:prstGeom prst="ellipse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242" name="baseline = unquantified"/>
          <p:cNvSpPr txBox="1"/>
          <p:nvPr/>
        </p:nvSpPr>
        <p:spPr>
          <a:xfrm>
            <a:off x="1461554" y="12518658"/>
            <a:ext cx="528225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/>
            </a:lvl1pPr>
          </a:lstStyle>
          <a:p>
            <a:pPr/>
            <a:r>
              <a:t>baseline = unquantified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6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4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6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4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